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65" r:id="rId4"/>
    <p:sldId id="262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6" r:id="rId13"/>
    <p:sldId id="263" r:id="rId14"/>
    <p:sldId id="295" r:id="rId15"/>
    <p:sldId id="298" r:id="rId16"/>
    <p:sldId id="296" r:id="rId17"/>
    <p:sldId id="297" r:id="rId18"/>
    <p:sldId id="301" r:id="rId19"/>
    <p:sldId id="299" r:id="rId20"/>
    <p:sldId id="302" r:id="rId21"/>
    <p:sldId id="304" r:id="rId22"/>
    <p:sldId id="307" r:id="rId23"/>
    <p:sldId id="303" r:id="rId24"/>
    <p:sldId id="313" r:id="rId25"/>
    <p:sldId id="310" r:id="rId26"/>
    <p:sldId id="312" r:id="rId27"/>
    <p:sldId id="311" r:id="rId28"/>
    <p:sldId id="315" r:id="rId29"/>
    <p:sldId id="314" r:id="rId30"/>
    <p:sldId id="316" r:id="rId31"/>
    <p:sldId id="257" r:id="rId32"/>
    <p:sldId id="318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Oswald" panose="020B0604020202020204" charset="0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D66"/>
    <a:srgbClr val="E76F51"/>
    <a:srgbClr val="000000"/>
    <a:srgbClr val="FF3399"/>
    <a:srgbClr val="07A92E"/>
    <a:srgbClr val="191970"/>
    <a:srgbClr val="577590"/>
    <a:srgbClr val="3468BC"/>
    <a:srgbClr val="264653"/>
    <a:srgbClr val="E9C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C681F-78B6-45C4-89BD-E21F98EC8357}">
  <a:tblStyle styleId="{9C6C681F-78B6-45C4-89BD-E21F98EC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2" y="72"/>
      </p:cViewPr>
      <p:guideLst>
        <p:guide orient="horz" pos="1620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6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5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05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4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35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14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6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3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4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8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8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reedy-algorithms-set-3-huffman-coding/" TargetMode="External"/><Relationship Id="rId3" Type="http://schemas.openxmlformats.org/officeDocument/2006/relationships/hyperlink" Target="https://www.geeksforgeeks.org/greedy-algorithms-set-2-kruskals-minimum-spanning-tree-mst/" TargetMode="External"/><Relationship Id="rId7" Type="http://schemas.openxmlformats.org/officeDocument/2006/relationships/hyperlink" Target="https://www.geeksforgeeks.org/greedy-algorithms-set-1-activity-selection-problem/" TargetMode="External"/><Relationship Id="rId12" Type="http://schemas.openxmlformats.org/officeDocument/2006/relationships/hyperlink" Target="https://www.geeksforgeeks.org/set-cover-problem-set-1-greedy-approximate-algorithm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job-sequencing-problem-set-1-greedy-algorithm/" TargetMode="External"/><Relationship Id="rId11" Type="http://schemas.openxmlformats.org/officeDocument/2006/relationships/hyperlink" Target="https://www.geeksforgeeks.org/greedy-algorithm-to-find-minimum-number-of-coins/" TargetMode="External"/><Relationship Id="rId5" Type="http://schemas.openxmlformats.org/officeDocument/2006/relationships/hyperlink" Target="https://www.geeksforgeeks.org/minimum-product-subset-array/" TargetMode="External"/><Relationship Id="rId10" Type="http://schemas.openxmlformats.org/officeDocument/2006/relationships/hyperlink" Target="https://www.geeksforgeeks.org/program-shortest-job-first-sjf-scheduling-set-1-non-preemptive/" TargetMode="External"/><Relationship Id="rId4" Type="http://schemas.openxmlformats.org/officeDocument/2006/relationships/hyperlink" Target="https://www.geeksforgeeks.org/greedy-algorithms-set-6-dijkstras-shortest-path-algorithm/" TargetMode="External"/><Relationship Id="rId9" Type="http://schemas.openxmlformats.org/officeDocument/2006/relationships/hyperlink" Target="https://www.geeksforgeeks.org/program-first-fit-algorithm-memory-managemen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HELLO!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;p7">
            <a:extLst>
              <a:ext uri="{FF2B5EF4-FFF2-40B4-BE49-F238E27FC236}">
                <a16:creationId xmlns:a16="http://schemas.microsoft.com/office/drawing/2014/main" id="{AE830894-F52F-4F64-AADD-BEEAEEAF134F}"/>
              </a:ext>
            </a:extLst>
          </p:cNvPr>
          <p:cNvSpPr/>
          <p:nvPr/>
        </p:nvSpPr>
        <p:spPr>
          <a:xfrm rot="21019215">
            <a:off x="642060" y="1085410"/>
            <a:ext cx="2953595" cy="2385557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2A9D8F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D57-ECAA-45E6-87F0-F6E797F6589B}"/>
              </a:ext>
            </a:extLst>
          </p:cNvPr>
          <p:cNvSpPr txBox="1"/>
          <p:nvPr/>
        </p:nvSpPr>
        <p:spPr>
          <a:xfrm>
            <a:off x="1341761" y="1678023"/>
            <a:ext cx="1885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pic>
        <p:nvPicPr>
          <p:cNvPr id="3" name="Graphic 2" descr="Closed quotation mark">
            <a:extLst>
              <a:ext uri="{FF2B5EF4-FFF2-40B4-BE49-F238E27FC236}">
                <a16:creationId xmlns:a16="http://schemas.microsoft.com/office/drawing/2014/main" id="{DCC86B03-816A-48B2-93C2-0A358742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336046" y="1113726"/>
            <a:ext cx="784578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99887-6FA3-4B9F-AAC5-CBB0634494FD}"/>
              </a:ext>
            </a:extLst>
          </p:cNvPr>
          <p:cNvSpPr txBox="1"/>
          <p:nvPr/>
        </p:nvSpPr>
        <p:spPr>
          <a:xfrm>
            <a:off x="4775199" y="1770356"/>
            <a:ext cx="4030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1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79B0EE7-A40E-4B07-A454-2EAE4C5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93512"/>
            <a:ext cx="3777544" cy="3777544"/>
          </a:xfrm>
          <a:prstGeom prst="rect">
            <a:avLst/>
          </a:prstGeom>
        </p:spPr>
      </p:pic>
      <p:sp>
        <p:nvSpPr>
          <p:cNvPr id="10" name="Google Shape;61;p7">
            <a:extLst>
              <a:ext uri="{FF2B5EF4-FFF2-40B4-BE49-F238E27FC236}">
                <a16:creationId xmlns:a16="http://schemas.microsoft.com/office/drawing/2014/main" id="{F5C17432-DD06-464C-8A0D-6D231049C878}"/>
              </a:ext>
            </a:extLst>
          </p:cNvPr>
          <p:cNvSpPr/>
          <p:nvPr/>
        </p:nvSpPr>
        <p:spPr>
          <a:xfrm>
            <a:off x="5597163" y="1115676"/>
            <a:ext cx="2924466" cy="2509687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264653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E6E69-EB47-4D60-B995-EE05F4B14CAB}"/>
              </a:ext>
            </a:extLst>
          </p:cNvPr>
          <p:cNvSpPr txBox="1"/>
          <p:nvPr/>
        </p:nvSpPr>
        <p:spPr>
          <a:xfrm>
            <a:off x="5984438" y="2094696"/>
            <a:ext cx="214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7C2F241-7C22-4CC5-8BE5-845CE3CE479D}"/>
              </a:ext>
            </a:extLst>
          </p:cNvPr>
          <p:cNvSpPr/>
          <p:nvPr/>
        </p:nvSpPr>
        <p:spPr>
          <a:xfrm>
            <a:off x="4538513" y="130276"/>
            <a:ext cx="3351117" cy="1848892"/>
          </a:xfrm>
          <a:prstGeom prst="cloudCallout">
            <a:avLst>
              <a:gd name="adj1" fmla="val -80439"/>
              <a:gd name="adj2" fmla="val 366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429230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E04A733F-C49A-4403-A1B6-8B74DFD5BE17}"/>
              </a:ext>
            </a:extLst>
          </p:cNvPr>
          <p:cNvSpPr/>
          <p:nvPr/>
        </p:nvSpPr>
        <p:spPr>
          <a:xfrm>
            <a:off x="3989113" y="738251"/>
            <a:ext cx="1066039" cy="1982372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56641-34A0-448C-B861-160A08B6494A}"/>
              </a:ext>
            </a:extLst>
          </p:cNvPr>
          <p:cNvGrpSpPr/>
          <p:nvPr/>
        </p:nvGrpSpPr>
        <p:grpSpPr>
          <a:xfrm>
            <a:off x="577309" y="335066"/>
            <a:ext cx="2953595" cy="2385557"/>
            <a:chOff x="2251984" y="375505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2251984" y="375505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2543113" y="1077859"/>
              <a:ext cx="1885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C34A8-0A2D-4D72-BA63-EEB21CDF5A19}"/>
              </a:ext>
            </a:extLst>
          </p:cNvPr>
          <p:cNvGrpSpPr/>
          <p:nvPr/>
        </p:nvGrpSpPr>
        <p:grpSpPr>
          <a:xfrm>
            <a:off x="5870904" y="431271"/>
            <a:ext cx="3036029" cy="2509687"/>
            <a:chOff x="3989113" y="316089"/>
            <a:chExt cx="3036029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3989113" y="316089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131417" y="1152784"/>
              <a:ext cx="1893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59389FE2-8D8A-4B21-B415-A54A6F87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34785" y="1899577"/>
            <a:ext cx="1771270" cy="1344346"/>
          </a:xfrm>
          <a:prstGeom prst="rect">
            <a:avLst/>
          </a:prstGeom>
        </p:spPr>
      </p:pic>
      <p:pic>
        <p:nvPicPr>
          <p:cNvPr id="18" name="Graphic 17" descr="Line arrow Rotate left">
            <a:extLst>
              <a:ext uri="{FF2B5EF4-FFF2-40B4-BE49-F238E27FC236}">
                <a16:creationId xmlns:a16="http://schemas.microsoft.com/office/drawing/2014/main" id="{FB09A34A-F4AF-44F2-8A43-8A228808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72305" y="1804568"/>
            <a:ext cx="2861716" cy="1696776"/>
          </a:xfrm>
          <a:prstGeom prst="rect">
            <a:avLst/>
          </a:prstGeom>
        </p:spPr>
      </p:pic>
      <p:pic>
        <p:nvPicPr>
          <p:cNvPr id="22" name="Graphic 21" descr="Line arrow Rotate left">
            <a:extLst>
              <a:ext uri="{FF2B5EF4-FFF2-40B4-BE49-F238E27FC236}">
                <a16:creationId xmlns:a16="http://schemas.microsoft.com/office/drawing/2014/main" id="{46E425E4-60E1-410A-B402-861D25D9A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5742132" y="2038029"/>
            <a:ext cx="3047614" cy="14333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60D21F-E839-40AB-8607-01A4AA1BEE23}"/>
              </a:ext>
            </a:extLst>
          </p:cNvPr>
          <p:cNvGrpSpPr/>
          <p:nvPr/>
        </p:nvGrpSpPr>
        <p:grpSpPr>
          <a:xfrm>
            <a:off x="1966349" y="2998224"/>
            <a:ext cx="5133793" cy="1067417"/>
            <a:chOff x="1966349" y="2998224"/>
            <a:chExt cx="5133793" cy="10674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DFFD9-8602-4B30-8FE2-9E09CFC7745A}"/>
                </a:ext>
              </a:extLst>
            </p:cNvPr>
            <p:cNvSpPr txBox="1"/>
            <p:nvPr/>
          </p:nvSpPr>
          <p:spPr>
            <a:xfrm>
              <a:off x="2560188" y="3542421"/>
              <a:ext cx="4023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THUẬT TOÁN THAM LAM</a:t>
              </a:r>
            </a:p>
          </p:txBody>
        </p:sp>
        <p:pic>
          <p:nvPicPr>
            <p:cNvPr id="23" name="Graphic 22" descr="Closed quotation mark">
              <a:extLst>
                <a:ext uri="{FF2B5EF4-FFF2-40B4-BE49-F238E27FC236}">
                  <a16:creationId xmlns:a16="http://schemas.microsoft.com/office/drawing/2014/main" id="{B5CF0AB7-3628-4CE1-88C2-9AF21CA3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1966349" y="3020565"/>
              <a:ext cx="784578" cy="914400"/>
            </a:xfrm>
            <a:prstGeom prst="rect">
              <a:avLst/>
            </a:prstGeom>
          </p:spPr>
        </p:pic>
        <p:pic>
          <p:nvPicPr>
            <p:cNvPr id="24" name="Graphic 23" descr="Closed quotation mark">
              <a:extLst>
                <a:ext uri="{FF2B5EF4-FFF2-40B4-BE49-F238E27FC236}">
                  <a16:creationId xmlns:a16="http://schemas.microsoft.com/office/drawing/2014/main" id="{8B5C0E33-3C9F-4A26-A8FC-2576D3D5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89913" y="2998224"/>
              <a:ext cx="810229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E15457-5945-4183-8AFD-B4074D5F9F99}"/>
              </a:ext>
            </a:extLst>
          </p:cNvPr>
          <p:cNvSpPr txBox="1"/>
          <p:nvPr/>
        </p:nvSpPr>
        <p:spPr>
          <a:xfrm>
            <a:off x="237067" y="1320800"/>
            <a:ext cx="968485" cy="49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-0.21181 -0.01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58025E-6 L 0.19063 0.014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BC2BAD-A1F5-4BE2-B288-AEAD140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45" y="385585"/>
            <a:ext cx="4836055" cy="3793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82944-A1D5-4A87-882B-CFB01F180ED6}"/>
              </a:ext>
            </a:extLst>
          </p:cNvPr>
          <p:cNvSpPr txBox="1"/>
          <p:nvPr/>
        </p:nvSpPr>
        <p:spPr>
          <a:xfrm>
            <a:off x="203199" y="2048530"/>
            <a:ext cx="3443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F9968-2E2D-42B6-9F98-7D6BF3176E02}"/>
              </a:ext>
            </a:extLst>
          </p:cNvPr>
          <p:cNvSpPr txBox="1"/>
          <p:nvPr/>
        </p:nvSpPr>
        <p:spPr>
          <a:xfrm>
            <a:off x="203199" y="147058"/>
            <a:ext cx="4368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chon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AE8008-2DDE-4525-B5F1-FFB1FD955DDE}"/>
              </a:ext>
            </a:extLst>
          </p:cNvPr>
          <p:cNvGrpSpPr/>
          <p:nvPr/>
        </p:nvGrpSpPr>
        <p:grpSpPr>
          <a:xfrm>
            <a:off x="225778" y="2794568"/>
            <a:ext cx="3601155" cy="1038579"/>
            <a:chOff x="304800" y="2652887"/>
            <a:chExt cx="3601155" cy="10385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5B6AF5-00F4-4346-8486-0916526B60F9}"/>
                </a:ext>
              </a:extLst>
            </p:cNvPr>
            <p:cNvSpPr/>
            <p:nvPr/>
          </p:nvSpPr>
          <p:spPr>
            <a:xfrm>
              <a:off x="304800" y="317217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657A28-5A41-4B78-87C4-D69B8837CC4B}"/>
                </a:ext>
              </a:extLst>
            </p:cNvPr>
            <p:cNvSpPr/>
            <p:nvPr/>
          </p:nvSpPr>
          <p:spPr>
            <a:xfrm>
              <a:off x="1896532" y="265288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97EB52-85DF-4FD2-8DE5-69B9954B4D13}"/>
                </a:ext>
              </a:extLst>
            </p:cNvPr>
            <p:cNvSpPr/>
            <p:nvPr/>
          </p:nvSpPr>
          <p:spPr>
            <a:xfrm>
              <a:off x="3386666" y="3172176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C8CEFD-046D-471E-8D96-1BC6E5A78AF2}"/>
                </a:ext>
              </a:extLst>
            </p:cNvPr>
            <p:cNvCxnSpPr>
              <a:cxnSpLocks/>
              <a:stCxn id="12" idx="7"/>
              <a:endCxn id="21" idx="2"/>
            </p:cNvCxnSpPr>
            <p:nvPr/>
          </p:nvCxnSpPr>
          <p:spPr>
            <a:xfrm flipV="1">
              <a:off x="748041" y="2912532"/>
              <a:ext cx="1148491" cy="3356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E78188-BC24-4127-AF34-DDF8203079F6}"/>
                </a:ext>
              </a:extLst>
            </p:cNvPr>
            <p:cNvCxnSpPr>
              <a:cxnSpLocks/>
              <a:stCxn id="21" idx="6"/>
              <a:endCxn id="22" idx="1"/>
            </p:cNvCxnSpPr>
            <p:nvPr/>
          </p:nvCxnSpPr>
          <p:spPr>
            <a:xfrm>
              <a:off x="2415821" y="2912532"/>
              <a:ext cx="1046893" cy="335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BF9EDC-8D88-4CE6-8CB2-7E73A377F5B6}"/>
              </a:ext>
            </a:extLst>
          </p:cNvPr>
          <p:cNvSpPr txBox="1"/>
          <p:nvPr/>
        </p:nvSpPr>
        <p:spPr>
          <a:xfrm>
            <a:off x="304800" y="756356"/>
            <a:ext cx="3443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A6F21-1073-4F8A-8D36-8C72EB705919}"/>
              </a:ext>
            </a:extLst>
          </p:cNvPr>
          <p:cNvSpPr txBox="1"/>
          <p:nvPr/>
        </p:nvSpPr>
        <p:spPr>
          <a:xfrm>
            <a:off x="5249333" y="4179239"/>
            <a:ext cx="368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Dijkstra's algorithm to find the shortest path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ƯU ĐIỂM </a:t>
            </a:r>
            <a:r>
              <a:rPr lang="en" sz="6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và</a:t>
            </a:r>
            <a:r>
              <a:rPr lang="en" sz="6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6000" dirty="0">
                <a:solidFill>
                  <a:srgbClr val="264653"/>
                </a:solidFill>
              </a:rPr>
              <a:t>HẠN CHẾ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71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14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94FD-52C9-418D-B74A-FD82FC67E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05AECD-2830-426F-9B24-7C46207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2" y="598311"/>
            <a:ext cx="4214048" cy="252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72748-C462-44D9-907A-89121E7B3C83}"/>
              </a:ext>
            </a:extLst>
          </p:cNvPr>
          <p:cNvSpPr txBox="1"/>
          <p:nvPr/>
        </p:nvSpPr>
        <p:spPr>
          <a:xfrm>
            <a:off x="282221" y="722489"/>
            <a:ext cx="4112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71D9F535-9196-4FB4-8A14-FCFB9DF58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21" y="0"/>
            <a:ext cx="778934" cy="778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5683C-220E-43BA-853C-FD2DAC89E9AD}"/>
              </a:ext>
            </a:extLst>
          </p:cNvPr>
          <p:cNvSpPr txBox="1"/>
          <p:nvPr/>
        </p:nvSpPr>
        <p:spPr>
          <a:xfrm>
            <a:off x="180620" y="2094696"/>
            <a:ext cx="4467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7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12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Thực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	     7  3  99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D46AE8A4-0A23-4BA4-A905-DBC15D63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31" y="598311"/>
            <a:ext cx="4214048" cy="25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2C60-F9F1-4533-9121-7B839047B052}"/>
              </a:ext>
            </a:extLst>
          </p:cNvPr>
          <p:cNvSpPr txBox="1"/>
          <p:nvPr/>
        </p:nvSpPr>
        <p:spPr>
          <a:xfrm>
            <a:off x="6906091" y="1172169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đắn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04D2C-FD3E-4E3A-933C-694C15307086}"/>
              </a:ext>
            </a:extLst>
          </p:cNvPr>
          <p:cNvSpPr txBox="1"/>
          <p:nvPr/>
        </p:nvSpPr>
        <p:spPr>
          <a:xfrm>
            <a:off x="6906090" y="2225422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9BEAA-0D30-4A9A-B264-3D0B6E3B5255}"/>
              </a:ext>
            </a:extLst>
          </p:cNvPr>
          <p:cNvSpPr txBox="1"/>
          <p:nvPr/>
        </p:nvSpPr>
        <p:spPr>
          <a:xfrm>
            <a:off x="6882130" y="3118089"/>
            <a:ext cx="195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chắc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chắn</a:t>
            </a:r>
            <a:endParaRPr lang="en-US" sz="20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NHẬN DẠNG BÀI TOÁN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9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AC5E92-19FA-4123-A554-E30FEDA247B0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2833511" y="703745"/>
            <a:ext cx="1144222" cy="1214351"/>
          </a:xfrm>
          <a:prstGeom prst="line">
            <a:avLst/>
          </a:prstGeom>
          <a:ln w="19050">
            <a:solidFill>
              <a:srgbClr val="00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4C25210-45AD-406B-996F-2338D0D66727}"/>
              </a:ext>
            </a:extLst>
          </p:cNvPr>
          <p:cNvSpPr/>
          <p:nvPr/>
        </p:nvSpPr>
        <p:spPr>
          <a:xfrm>
            <a:off x="293507" y="154423"/>
            <a:ext cx="2540004" cy="1098644"/>
          </a:xfrm>
          <a:prstGeom prst="flowChartTerminator">
            <a:avLst/>
          </a:prstGeom>
          <a:ln>
            <a:solidFill>
              <a:srgbClr val="00CEF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Minimization Problem</a:t>
            </a:r>
          </a:p>
          <a:p>
            <a:pPr algn="ctr"/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“smallest – shortest – minimize”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0A223DB-8E7B-4E30-908B-9A87AA545F1D}"/>
              </a:ext>
            </a:extLst>
          </p:cNvPr>
          <p:cNvSpPr/>
          <p:nvPr/>
        </p:nvSpPr>
        <p:spPr>
          <a:xfrm>
            <a:off x="293507" y="1900933"/>
            <a:ext cx="2781813" cy="1098644"/>
          </a:xfrm>
          <a:prstGeom prst="flowChartTerminator">
            <a:avLst/>
          </a:prstGeom>
          <a:ln>
            <a:solidFill>
              <a:srgbClr val="E76F5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Problem</a:t>
            </a:r>
          </a:p>
          <a:p>
            <a:pPr algn="ctr"/>
            <a:r>
              <a:rPr lang="en-US" sz="19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"largest – longest – maximize”</a:t>
            </a:r>
            <a:endParaRPr lang="en-US" sz="19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6FB5BDF-E36E-4A53-A5DC-09AB749D449B}"/>
              </a:ext>
            </a:extLst>
          </p:cNvPr>
          <p:cNvSpPr/>
          <p:nvPr/>
        </p:nvSpPr>
        <p:spPr>
          <a:xfrm>
            <a:off x="293507" y="3453547"/>
            <a:ext cx="2664182" cy="986208"/>
          </a:xfrm>
          <a:prstGeom prst="flowChartTerminator">
            <a:avLst/>
          </a:prstGeom>
          <a:ln>
            <a:solidFill>
              <a:srgbClr val="E9C4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Problem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F0AB6-DC5E-4AC8-80E7-8FB085D4962A}"/>
              </a:ext>
            </a:extLst>
          </p:cNvPr>
          <p:cNvCxnSpPr>
            <a:cxnSpLocks/>
            <a:stCxn id="17" idx="3"/>
            <a:endCxn id="37" idx="3"/>
          </p:cNvCxnSpPr>
          <p:nvPr/>
        </p:nvCxnSpPr>
        <p:spPr>
          <a:xfrm flipV="1">
            <a:off x="2957689" y="3106630"/>
            <a:ext cx="1020044" cy="840021"/>
          </a:xfrm>
          <a:prstGeom prst="line">
            <a:avLst/>
          </a:prstGeom>
          <a:ln w="1905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807E56-A076-4D23-8412-8C235B9BCC4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75320" y="2450255"/>
            <a:ext cx="1282191" cy="9489"/>
          </a:xfrm>
          <a:prstGeom prst="line">
            <a:avLst/>
          </a:prstGeom>
          <a:ln w="19050">
            <a:solidFill>
              <a:srgbClr val="E76F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ircle">
            <a:extLst>
              <a:ext uri="{FF2B5EF4-FFF2-40B4-BE49-F238E27FC236}">
                <a16:creationId xmlns:a16="http://schemas.microsoft.com/office/drawing/2014/main" id="{E6D8AF7E-AF54-4683-90D9-405D9F741623}"/>
              </a:ext>
            </a:extLst>
          </p:cNvPr>
          <p:cNvSpPr/>
          <p:nvPr/>
        </p:nvSpPr>
        <p:spPr>
          <a:xfrm>
            <a:off x="3731580" y="1671943"/>
            <a:ext cx="1680839" cy="16808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CD1681-1E82-457A-A5B3-6B54C27E4BB8}"/>
              </a:ext>
            </a:extLst>
          </p:cNvPr>
          <p:cNvSpPr txBox="1"/>
          <p:nvPr/>
        </p:nvSpPr>
        <p:spPr>
          <a:xfrm>
            <a:off x="5621871" y="171093"/>
            <a:ext cx="358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Kruskal’s Minimum Spanning Tree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Dijkstra’s Shortest Path Algorithm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Minimum product subset of an array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Job Sequencing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Activity Selection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Huffman Coding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First Fit algorithm in Memory Management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Shortest Job First Scheduling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Minimum number of coins required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cover problem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7" grpId="0" animBg="1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46419" y="1617957"/>
            <a:ext cx="7451161" cy="190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/>
              <a:t>“Greed, for lack of better word, is good”</a:t>
            </a:r>
            <a:endParaRPr sz="4000" b="1" dirty="0"/>
          </a:p>
          <a:p>
            <a:pPr marL="0" lvl="0" indent="0" algn="r">
              <a:buNone/>
            </a:pPr>
            <a:r>
              <a:rPr lang="en-US" sz="1500" dirty="0"/>
              <a:t>Gordon Gecko, Wall Street (1987)</a:t>
            </a:r>
            <a:endParaRPr sz="15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8CEF43-ED7B-4392-8535-ED92E159D0F6}"/>
              </a:ext>
            </a:extLst>
          </p:cNvPr>
          <p:cNvSpPr txBox="1"/>
          <p:nvPr/>
        </p:nvSpPr>
        <p:spPr>
          <a:xfrm>
            <a:off x="497146" y="156831"/>
            <a:ext cx="7552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500" b="1" u="sng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Khi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DC4A-ED54-4898-8688-063ED26341A7}"/>
              </a:ext>
            </a:extLst>
          </p:cNvPr>
          <p:cNvSpPr txBox="1"/>
          <p:nvPr/>
        </p:nvSpPr>
        <p:spPr>
          <a:xfrm>
            <a:off x="258618" y="739271"/>
            <a:ext cx="4741334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B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trong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thành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phố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hoặc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bài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toán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giao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hàng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giữa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các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5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nơi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07018C-B0A8-4F8E-B6E3-01D9AF58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3"/>
          <a:stretch/>
        </p:blipFill>
        <p:spPr>
          <a:xfrm>
            <a:off x="5779914" y="739271"/>
            <a:ext cx="2720622" cy="2669267"/>
          </a:xfrm>
          <a:prstGeom prst="rect">
            <a:avLst/>
          </a:prstGeom>
        </p:spPr>
      </p:pic>
      <p:pic>
        <p:nvPicPr>
          <p:cNvPr id="9" name="Graphic 8" descr="Warning">
            <a:extLst>
              <a:ext uri="{FF2B5EF4-FFF2-40B4-BE49-F238E27FC236}">
                <a16:creationId xmlns:a16="http://schemas.microsoft.com/office/drawing/2014/main" id="{E501EDFC-A37B-4523-8062-AA8F647D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1" y="110777"/>
            <a:ext cx="477055" cy="4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ĐỘ PHỨC TẠP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64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VÍ DỤ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95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bạn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cấp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bắt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đầu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kết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thực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hiện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bởi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định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rằng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làm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công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việc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blipFill>
                <a:blip r:embed="rId2"/>
                <a:stretch>
                  <a:fillRect l="-1177" t="-2996" b="-8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6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sz="2800" b="1" u="sng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F4606-7B6A-47C2-AC1D-52ED4A58D4C2}"/>
              </a:ext>
            </a:extLst>
          </p:cNvPr>
          <p:cNvSpPr txBox="1"/>
          <p:nvPr/>
        </p:nvSpPr>
        <p:spPr>
          <a:xfrm>
            <a:off x="385125" y="122061"/>
            <a:ext cx="84089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23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95FAE-DF25-4050-A154-E8E3BD1C1FB7}"/>
              </a:ext>
            </a:extLst>
          </p:cNvPr>
          <p:cNvSpPr txBox="1"/>
          <p:nvPr/>
        </p:nvSpPr>
        <p:spPr>
          <a:xfrm>
            <a:off x="385125" y="2300817"/>
            <a:ext cx="85782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3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start[]  =  {10, 12, 20};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finish[] =  {20, 25, 30};</a:t>
            </a:r>
          </a:p>
        </p:txBody>
      </p:sp>
    </p:spTree>
    <p:extLst>
      <p:ext uri="{BB962C8B-B14F-4D97-AF65-F5344CB8AC3E}">
        <p14:creationId xmlns:p14="http://schemas.microsoft.com/office/powerpoint/2010/main" val="15914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600B2-8FCF-42A8-97FF-CF2DFB38C70D}"/>
              </a:ext>
            </a:extLst>
          </p:cNvPr>
          <p:cNvSpPr txBox="1"/>
          <p:nvPr/>
        </p:nvSpPr>
        <p:spPr>
          <a:xfrm>
            <a:off x="135467" y="0"/>
            <a:ext cx="443653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def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, </a:t>
            </a:r>
            <a:r>
              <a:rPr lang="en-US" sz="1500" i="1" dirty="0">
                <a:latin typeface="Consolas" panose="020B0609020204030204" pitchFamily="49" charset="0"/>
              </a:rPr>
              <a:t>n</a:t>
            </a:r>
            <a:r>
              <a:rPr lang="en-US" sz="1500" dirty="0"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selected = []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Activity.sort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>
                <a:latin typeface="Consolas" panose="020B0609020204030204" pitchFamily="49" charset="0"/>
              </a:rPr>
              <a:t>key</a:t>
            </a:r>
            <a:r>
              <a:rPr lang="en-US" sz="1500" dirty="0">
                <a:latin typeface="Consolas" panose="020B0609020204030204" pitchFamily="49" charset="0"/>
              </a:rPr>
              <a:t> = lambda </a:t>
            </a:r>
            <a:r>
              <a:rPr lang="en-US" sz="1500" i="1" dirty="0">
                <a:latin typeface="Consolas" panose="020B0609020204030204" pitchFamily="49" charset="0"/>
              </a:rPr>
              <a:t>x</a:t>
            </a:r>
            <a:r>
              <a:rPr lang="en-US" sz="1500" dirty="0">
                <a:latin typeface="Consolas" panose="020B0609020204030204" pitchFamily="49" charset="0"/>
              </a:rPr>
              <a:t>:x[1])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0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for j in range(1, n):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if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[j][0] &gt;=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][1]: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j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return selected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Activity = [[5, 9], [1, 2], [3, 4], [0, 6],[5, 7], [8, 9]]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n = </a:t>
            </a:r>
            <a:r>
              <a:rPr lang="en-US" sz="1500" dirty="0" err="1">
                <a:latin typeface="Consolas" panose="020B0609020204030204" pitchFamily="49" charset="0"/>
              </a:rPr>
              <a:t>len</a:t>
            </a:r>
            <a:r>
              <a:rPr lang="en-US" sz="1500" dirty="0">
                <a:latin typeface="Consolas" panose="020B0609020204030204" pitchFamily="49" charset="0"/>
              </a:rPr>
              <a:t>(Activity)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selected =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(Activity, n)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print("Following activities are selected :")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print(selected)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DD855-E95C-443B-A585-953B9940D376}"/>
              </a:ext>
            </a:extLst>
          </p:cNvPr>
          <p:cNvSpPr txBox="1"/>
          <p:nvPr/>
        </p:nvSpPr>
        <p:spPr>
          <a:xfrm>
            <a:off x="4809067" y="101600"/>
            <a:ext cx="3883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Following activities are selected: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[[1, 2], [3, 4], [5, 7], [8, 9]]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6C9A-7CE6-4F93-A96A-2367C0104258}"/>
              </a:ext>
            </a:extLst>
          </p:cNvPr>
          <p:cNvSpPr txBox="1"/>
          <p:nvPr/>
        </p:nvSpPr>
        <p:spPr>
          <a:xfrm>
            <a:off x="4888089" y="1140178"/>
            <a:ext cx="340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O(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nlogn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2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bài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nhập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cửa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hiệu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tìm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thấy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mặt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hàng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khác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nhau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nhưng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cái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túi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sức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chứa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về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Vậy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nên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bỏ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lô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những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món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bao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nhiêu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nhất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trong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năng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blipFill>
                <a:blip r:embed="rId2"/>
                <a:stretch>
                  <a:fillRect l="-1201" t="-2036" r="-1130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75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bại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68567-3C30-49D5-9BF7-D9E9F9AA186E}"/>
              </a:ext>
            </a:extLst>
          </p:cNvPr>
          <p:cNvSpPr txBox="1"/>
          <p:nvPr/>
        </p:nvSpPr>
        <p:spPr>
          <a:xfrm>
            <a:off x="462845" y="1761066"/>
            <a:ext cx="81957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kg,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6ED134-F88A-4455-9CC2-8B9E6A219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0667"/>
              </p:ext>
            </p:extLst>
          </p:nvPr>
        </p:nvGraphicFramePr>
        <p:xfrm>
          <a:off x="654757" y="2571750"/>
          <a:ext cx="3905955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67990">
                  <a:extLst>
                    <a:ext uri="{9D8B030D-6E8A-4147-A177-3AD203B41FA5}">
                      <a16:colId xmlns:a16="http://schemas.microsoft.com/office/drawing/2014/main" val="3255514"/>
                    </a:ext>
                  </a:extLst>
                </a:gridCol>
                <a:gridCol w="1672010">
                  <a:extLst>
                    <a:ext uri="{9D8B030D-6E8A-4147-A177-3AD203B41FA5}">
                      <a16:colId xmlns:a16="http://schemas.microsoft.com/office/drawing/2014/main" val="1552258539"/>
                    </a:ext>
                  </a:extLst>
                </a:gridCol>
                <a:gridCol w="1365955">
                  <a:extLst>
                    <a:ext uri="{9D8B030D-6E8A-4147-A177-3AD203B41FA5}">
                      <a16:colId xmlns:a16="http://schemas.microsoft.com/office/drawing/2014/main" val="2398475053"/>
                    </a:ext>
                  </a:extLst>
                </a:gridCol>
              </a:tblGrid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1682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0677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4912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45174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2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46141-EB7B-455D-AC21-00C018E8F6E5}"/>
              </a:ext>
            </a:extLst>
          </p:cNvPr>
          <p:cNvSpPr txBox="1"/>
          <p:nvPr/>
        </p:nvSpPr>
        <p:spPr>
          <a:xfrm>
            <a:off x="474133" y="158044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E2F18ED-507A-4C74-9EA5-9DA68192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4013"/>
              </p:ext>
            </p:extLst>
          </p:nvPr>
        </p:nvGraphicFramePr>
        <p:xfrm>
          <a:off x="1524000" y="539750"/>
          <a:ext cx="5441243" cy="18288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06874">
                  <a:extLst>
                    <a:ext uri="{9D8B030D-6E8A-4147-A177-3AD203B41FA5}">
                      <a16:colId xmlns:a16="http://schemas.microsoft.com/office/drawing/2014/main" val="3749392315"/>
                    </a:ext>
                  </a:extLst>
                </a:gridCol>
                <a:gridCol w="1340157">
                  <a:extLst>
                    <a:ext uri="{9D8B030D-6E8A-4147-A177-3AD203B41FA5}">
                      <a16:colId xmlns:a16="http://schemas.microsoft.com/office/drawing/2014/main" val="2544517673"/>
                    </a:ext>
                  </a:extLst>
                </a:gridCol>
                <a:gridCol w="1400617">
                  <a:extLst>
                    <a:ext uri="{9D8B030D-6E8A-4147-A177-3AD203B41FA5}">
                      <a16:colId xmlns:a16="http://schemas.microsoft.com/office/drawing/2014/main" val="1612598563"/>
                    </a:ext>
                  </a:extLst>
                </a:gridCol>
                <a:gridCol w="1793595">
                  <a:extLst>
                    <a:ext uri="{9D8B030D-6E8A-4147-A177-3AD203B41FA5}">
                      <a16:colId xmlns:a16="http://schemas.microsoft.com/office/drawing/2014/main" val="2080149388"/>
                    </a:ext>
                  </a:extLst>
                </a:gridCol>
              </a:tblGrid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849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10502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7360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7774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715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/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Bước 2: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3*A 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(30kg)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+ 1*D (4kg)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C (2kg) = 36 kg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37kg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blipFill>
                <a:blip r:embed="rId2"/>
                <a:stretch>
                  <a:fillRect l="-96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E882BB-5E75-4421-B9C0-491D7A4AB195}"/>
              </a:ext>
            </a:extLst>
          </p:cNvPr>
          <p:cNvSpPr txBox="1"/>
          <p:nvPr/>
        </p:nvSpPr>
        <p:spPr>
          <a:xfrm>
            <a:off x="265287" y="97687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kg,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558A8F-CCF8-4D96-83E9-2F0EDAE1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20951"/>
              </p:ext>
            </p:extLst>
          </p:nvPr>
        </p:nvGraphicFramePr>
        <p:xfrm>
          <a:off x="242710" y="1047750"/>
          <a:ext cx="3533423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58341">
                  <a:extLst>
                    <a:ext uri="{9D8B030D-6E8A-4147-A177-3AD203B41FA5}">
                      <a16:colId xmlns:a16="http://schemas.microsoft.com/office/drawing/2014/main" val="216066866"/>
                    </a:ext>
                  </a:extLst>
                </a:gridCol>
                <a:gridCol w="1382619">
                  <a:extLst>
                    <a:ext uri="{9D8B030D-6E8A-4147-A177-3AD203B41FA5}">
                      <a16:colId xmlns:a16="http://schemas.microsoft.com/office/drawing/2014/main" val="280803610"/>
                    </a:ext>
                  </a:extLst>
                </a:gridCol>
                <a:gridCol w="1292463">
                  <a:extLst>
                    <a:ext uri="{9D8B030D-6E8A-4147-A177-3AD203B41FA5}">
                      <a16:colId xmlns:a16="http://schemas.microsoft.com/office/drawing/2014/main" val="268299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2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6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18635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14F826-E23C-4E02-88E5-5EB0DD31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9889"/>
              </p:ext>
            </p:extLst>
          </p:nvPr>
        </p:nvGraphicFramePr>
        <p:xfrm>
          <a:off x="4363154" y="1047750"/>
          <a:ext cx="4538136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93423">
                  <a:extLst>
                    <a:ext uri="{9D8B030D-6E8A-4147-A177-3AD203B41FA5}">
                      <a16:colId xmlns:a16="http://schemas.microsoft.com/office/drawing/2014/main" val="1309860666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592256174"/>
                    </a:ext>
                  </a:extLst>
                </a:gridCol>
                <a:gridCol w="1010357">
                  <a:extLst>
                    <a:ext uri="{9D8B030D-6E8A-4147-A177-3AD203B41FA5}">
                      <a16:colId xmlns:a16="http://schemas.microsoft.com/office/drawing/2014/main" val="319653712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41906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8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8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93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031FAF-357B-498E-A57B-45A662144BB0}"/>
              </a:ext>
            </a:extLst>
          </p:cNvPr>
          <p:cNvSpPr txBox="1"/>
          <p:nvPr/>
        </p:nvSpPr>
        <p:spPr>
          <a:xfrm>
            <a:off x="925688" y="2989438"/>
            <a:ext cx="5960534" cy="105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	A (7kg) –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	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(6kg) + C (4kg) 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10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D055C3-8837-4F95-9027-E38CBD845C54}"/>
              </a:ext>
            </a:extLst>
          </p:cNvPr>
          <p:cNvCxnSpPr>
            <a:endCxn id="11" idx="1"/>
          </p:cNvCxnSpPr>
          <p:nvPr/>
        </p:nvCxnSpPr>
        <p:spPr>
          <a:xfrm>
            <a:off x="3776133" y="1809750"/>
            <a:ext cx="5870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160615" y="31543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64653"/>
                </a:solidFill>
              </a:rPr>
              <a:t>GREEDY ALGORITHMS</a:t>
            </a:r>
            <a:endParaRPr sz="5000" dirty="0">
              <a:solidFill>
                <a:srgbClr val="264653"/>
              </a:solidFill>
            </a:endParaRP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DAE68D-9582-4417-9345-36904D1615C0}"/>
              </a:ext>
            </a:extLst>
          </p:cNvPr>
          <p:cNvSpPr/>
          <p:nvPr/>
        </p:nvSpPr>
        <p:spPr>
          <a:xfrm>
            <a:off x="3016339" y="1144589"/>
            <a:ext cx="3111322" cy="31113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B141AE7-D425-4FBD-9212-5B36B7AB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501767"/>
            <a:ext cx="4129617" cy="4129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5CD87-633B-412A-97D7-9CBFECF983AA}"/>
              </a:ext>
            </a:extLst>
          </p:cNvPr>
          <p:cNvSpPr txBox="1"/>
          <p:nvPr/>
        </p:nvSpPr>
        <p:spPr>
          <a:xfrm>
            <a:off x="4691591" y="24713"/>
            <a:ext cx="450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Name: </a:t>
            </a:r>
            <a:r>
              <a:rPr lang="en-US" sz="40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SON5423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58B1E-9A90-4FF9-8072-1E640255FB72}"/>
              </a:ext>
            </a:extLst>
          </p:cNvPr>
          <p:cNvSpPr txBox="1"/>
          <p:nvPr/>
        </p:nvSpPr>
        <p:spPr>
          <a:xfrm>
            <a:off x="4448703" y="4387817"/>
            <a:ext cx="4452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b.socrative.com/login/student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7495-6698-410D-9C70-EC3598FC0023}"/>
              </a:ext>
            </a:extLst>
          </p:cNvPr>
          <p:cNvSpPr txBox="1"/>
          <p:nvPr/>
        </p:nvSpPr>
        <p:spPr>
          <a:xfrm>
            <a:off x="496711" y="1072934"/>
            <a:ext cx="3553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Nxx</a:t>
            </a:r>
            <a:endParaRPr lang="en-US" sz="3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VD: N17, N02</a:t>
            </a:r>
          </a:p>
        </p:txBody>
      </p:sp>
    </p:spTree>
    <p:extLst>
      <p:ext uri="{BB962C8B-B14F-4D97-AF65-F5344CB8AC3E}">
        <p14:creationId xmlns:p14="http://schemas.microsoft.com/office/powerpoint/2010/main" val="172834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76F51"/>
                </a:solidFill>
              </a:rPr>
              <a:t>Thông</a:t>
            </a:r>
            <a:r>
              <a:rPr lang="en-US" sz="2800" dirty="0">
                <a:solidFill>
                  <a:srgbClr val="E76F51"/>
                </a:solidFill>
              </a:rPr>
              <a:t> tin </a:t>
            </a:r>
            <a:r>
              <a:rPr lang="en-US" sz="2800" dirty="0" err="1">
                <a:solidFill>
                  <a:srgbClr val="E76F51"/>
                </a:solidFill>
              </a:rPr>
              <a:t>nhóm</a:t>
            </a:r>
            <a:endParaRPr sz="2800" dirty="0">
              <a:solidFill>
                <a:srgbClr val="E76F51"/>
              </a:solidFill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94C1-88EB-49D2-AB07-8E1C3D493E34}"/>
              </a:ext>
            </a:extLst>
          </p:cNvPr>
          <p:cNvSpPr txBox="1"/>
          <p:nvPr/>
        </p:nvSpPr>
        <p:spPr>
          <a:xfrm>
            <a:off x="812799" y="889209"/>
            <a:ext cx="2122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5B7712-E8C9-47E6-A7A1-75595952D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93036"/>
              </p:ext>
            </p:extLst>
          </p:nvPr>
        </p:nvGraphicFramePr>
        <p:xfrm>
          <a:off x="1047750" y="1429260"/>
          <a:ext cx="4459112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2799645">
                  <a:extLst>
                    <a:ext uri="{9D8B030D-6E8A-4147-A177-3AD203B41FA5}">
                      <a16:colId xmlns:a16="http://schemas.microsoft.com/office/drawing/2014/main" val="2385261643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17554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Họ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Trương Thế Tấn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Thanh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4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Luân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4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Trọng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Tùng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Sơn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91226"/>
                  </a:ext>
                </a:extLst>
              </a:tr>
            </a:tbl>
          </a:graphicData>
        </a:graphic>
      </p:graphicFrame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F5B7E40E-DA05-497B-8D0B-E410FE29C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32" y="671286"/>
            <a:ext cx="706967" cy="7069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528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KHÁI NIỆM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AC6B41-F4EB-46BE-8E5F-6BDD096ECDC2}"/>
              </a:ext>
            </a:extLst>
          </p:cNvPr>
          <p:cNvGrpSpPr/>
          <p:nvPr/>
        </p:nvGrpSpPr>
        <p:grpSpPr>
          <a:xfrm>
            <a:off x="948094" y="1827681"/>
            <a:ext cx="7534624" cy="2754722"/>
            <a:chOff x="948094" y="1827681"/>
            <a:chExt cx="7534624" cy="275472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4226E22-D2F3-43C6-94CB-EC225CDE3545}"/>
                </a:ext>
              </a:extLst>
            </p:cNvPr>
            <p:cNvSpPr/>
            <p:nvPr/>
          </p:nvSpPr>
          <p:spPr>
            <a:xfrm rot="16200000">
              <a:off x="3540027" y="407996"/>
              <a:ext cx="1983881" cy="5611963"/>
            </a:xfrm>
            <a:custGeom>
              <a:avLst/>
              <a:gdLst>
                <a:gd name="connsiteX0" fmla="*/ 1186809 w 3154110"/>
                <a:gd name="connsiteY0" fmla="*/ 1574794 h 7705722"/>
                <a:gd name="connsiteX1" fmla="*/ 1186806 w 3154110"/>
                <a:gd name="connsiteY1" fmla="*/ 1574796 h 7705722"/>
                <a:gd name="connsiteX2" fmla="*/ 1186805 w 3154110"/>
                <a:gd name="connsiteY2" fmla="*/ 1574798 h 7705722"/>
                <a:gd name="connsiteX3" fmla="*/ 1186808 w 3154110"/>
                <a:gd name="connsiteY3" fmla="*/ 1574796 h 7705722"/>
                <a:gd name="connsiteX4" fmla="*/ 1255456 w 3154110"/>
                <a:gd name="connsiteY4" fmla="*/ 1181334 h 7705722"/>
                <a:gd name="connsiteX5" fmla="*/ 1255456 w 3154110"/>
                <a:gd name="connsiteY5" fmla="*/ 1532887 h 7705722"/>
                <a:gd name="connsiteX6" fmla="*/ 1255455 w 3154110"/>
                <a:gd name="connsiteY6" fmla="*/ 1532888 h 7705722"/>
                <a:gd name="connsiteX7" fmla="*/ 1255455 w 3154110"/>
                <a:gd name="connsiteY7" fmla="*/ 1532889 h 7705722"/>
                <a:gd name="connsiteX8" fmla="*/ 1255456 w 3154110"/>
                <a:gd name="connsiteY8" fmla="*/ 1532889 h 7705722"/>
                <a:gd name="connsiteX9" fmla="*/ 1255456 w 3154110"/>
                <a:gd name="connsiteY9" fmla="*/ 2027800 h 7705722"/>
                <a:gd name="connsiteX10" fmla="*/ 952940 w 3154110"/>
                <a:gd name="connsiteY10" fmla="*/ 2027800 h 7705722"/>
                <a:gd name="connsiteX11" fmla="*/ 963973 w 3154110"/>
                <a:gd name="connsiteY11" fmla="*/ 1918350 h 7705722"/>
                <a:gd name="connsiteX12" fmla="*/ 1119063 w 3154110"/>
                <a:gd name="connsiteY12" fmla="*/ 1630691 h 7705722"/>
                <a:gd name="connsiteX13" fmla="*/ 1186804 w 3154110"/>
                <a:gd name="connsiteY13" fmla="*/ 1574799 h 7705722"/>
                <a:gd name="connsiteX14" fmla="*/ 1186802 w 3154110"/>
                <a:gd name="connsiteY14" fmla="*/ 1574799 h 7705722"/>
                <a:gd name="connsiteX15" fmla="*/ 1119063 w 3154110"/>
                <a:gd name="connsiteY15" fmla="*/ 1630689 h 7705722"/>
                <a:gd name="connsiteX16" fmla="*/ 963973 w 3154110"/>
                <a:gd name="connsiteY16" fmla="*/ 1918348 h 7705722"/>
                <a:gd name="connsiteX17" fmla="*/ 952940 w 3154110"/>
                <a:gd name="connsiteY17" fmla="*/ 2027798 h 7705722"/>
                <a:gd name="connsiteX18" fmla="*/ 952414 w 3154110"/>
                <a:gd name="connsiteY18" fmla="*/ 2027798 h 7705722"/>
                <a:gd name="connsiteX19" fmla="*/ 952414 w 3154110"/>
                <a:gd name="connsiteY19" fmla="*/ 1574799 h 7705722"/>
                <a:gd name="connsiteX20" fmla="*/ 952413 w 3154110"/>
                <a:gd name="connsiteY20" fmla="*/ 1574799 h 7705722"/>
                <a:gd name="connsiteX21" fmla="*/ 952413 w 3154110"/>
                <a:gd name="connsiteY21" fmla="*/ 0 h 7705722"/>
                <a:gd name="connsiteX22" fmla="*/ 1255455 w 3154110"/>
                <a:gd name="connsiteY22" fmla="*/ 0 h 7705722"/>
                <a:gd name="connsiteX23" fmla="*/ 1255455 w 3154110"/>
                <a:gd name="connsiteY23" fmla="*/ 1181334 h 7705722"/>
                <a:gd name="connsiteX24" fmla="*/ 1959120 w 3154110"/>
                <a:gd name="connsiteY24" fmla="*/ 6743696 h 7705722"/>
                <a:gd name="connsiteX25" fmla="*/ 1959120 w 3154110"/>
                <a:gd name="connsiteY25" fmla="*/ 7705722 h 7705722"/>
                <a:gd name="connsiteX26" fmla="*/ 1656077 w 3154110"/>
                <a:gd name="connsiteY26" fmla="*/ 7705722 h 7705722"/>
                <a:gd name="connsiteX27" fmla="*/ 1656077 w 3154110"/>
                <a:gd name="connsiteY27" fmla="*/ 7048262 h 7705722"/>
                <a:gd name="connsiteX28" fmla="*/ 1656077 w 3154110"/>
                <a:gd name="connsiteY28" fmla="*/ 6743696 h 7705722"/>
                <a:gd name="connsiteX29" fmla="*/ 1656077 w 3154110"/>
                <a:gd name="connsiteY29" fmla="*/ 6707704 h 7705722"/>
                <a:gd name="connsiteX30" fmla="*/ 1656077 w 3154110"/>
                <a:gd name="connsiteY30" fmla="*/ 6207574 h 7705722"/>
                <a:gd name="connsiteX31" fmla="*/ 1656079 w 3154110"/>
                <a:gd name="connsiteY31" fmla="*/ 6207574 h 7705722"/>
                <a:gd name="connsiteX32" fmla="*/ 1656077 w 3154110"/>
                <a:gd name="connsiteY32" fmla="*/ 6207566 h 7705722"/>
                <a:gd name="connsiteX33" fmla="*/ 1656077 w 3154110"/>
                <a:gd name="connsiteY33" fmla="*/ 6201796 h 7705722"/>
                <a:gd name="connsiteX34" fmla="*/ 1958538 w 3154110"/>
                <a:gd name="connsiteY34" fmla="*/ 6201796 h 7705722"/>
                <a:gd name="connsiteX35" fmla="*/ 1959119 w 3154110"/>
                <a:gd name="connsiteY35" fmla="*/ 6201796 h 7705722"/>
                <a:gd name="connsiteX36" fmla="*/ 1959119 w 3154110"/>
                <a:gd name="connsiteY36" fmla="*/ 6207557 h 7705722"/>
                <a:gd name="connsiteX37" fmla="*/ 1959119 w 3154110"/>
                <a:gd name="connsiteY37" fmla="*/ 6207574 h 7705722"/>
                <a:gd name="connsiteX38" fmla="*/ 1959119 w 3154110"/>
                <a:gd name="connsiteY38" fmla="*/ 6743696 h 7705722"/>
                <a:gd name="connsiteX39" fmla="*/ 2506665 w 3154110"/>
                <a:gd name="connsiteY39" fmla="*/ 2601994 h 7705722"/>
                <a:gd name="connsiteX40" fmla="*/ 1728918 w 3154110"/>
                <a:gd name="connsiteY40" fmla="*/ 2601994 h 7705722"/>
                <a:gd name="connsiteX41" fmla="*/ 1521393 w 3154110"/>
                <a:gd name="connsiteY41" fmla="*/ 2601994 h 7705722"/>
                <a:gd name="connsiteX42" fmla="*/ 1521391 w 3154110"/>
                <a:gd name="connsiteY42" fmla="*/ 2601994 h 7705722"/>
                <a:gd name="connsiteX43" fmla="*/ 1379196 w 3154110"/>
                <a:gd name="connsiteY43" fmla="*/ 2584080 h 7705722"/>
                <a:gd name="connsiteX44" fmla="*/ 1346092 w 3154110"/>
                <a:gd name="connsiteY44" fmla="*/ 2571056 h 7705722"/>
                <a:gd name="connsiteX45" fmla="*/ 1325760 w 3154110"/>
                <a:gd name="connsiteY45" fmla="*/ 2567469 h 7705722"/>
                <a:gd name="connsiteX46" fmla="*/ 1301286 w 3154110"/>
                <a:gd name="connsiteY46" fmla="*/ 2553428 h 7705722"/>
                <a:gd name="connsiteX47" fmla="*/ 1250184 w 3154110"/>
                <a:gd name="connsiteY47" fmla="*/ 2533321 h 7705722"/>
                <a:gd name="connsiteX48" fmla="*/ 1182915 w 3154110"/>
                <a:gd name="connsiteY48" fmla="*/ 2485517 h 7705722"/>
                <a:gd name="connsiteX49" fmla="*/ 1159471 w 3154110"/>
                <a:gd name="connsiteY49" fmla="*/ 2472068 h 7705722"/>
                <a:gd name="connsiteX50" fmla="*/ 1147391 w 3154110"/>
                <a:gd name="connsiteY50" fmla="*/ 2460273 h 7705722"/>
                <a:gd name="connsiteX51" fmla="*/ 1138824 w 3154110"/>
                <a:gd name="connsiteY51" fmla="*/ 2454183 h 7705722"/>
                <a:gd name="connsiteX52" fmla="*/ 1126058 w 3154110"/>
                <a:gd name="connsiteY52" fmla="*/ 2439442 h 7705722"/>
                <a:gd name="connsiteX53" fmla="*/ 1091162 w 3154110"/>
                <a:gd name="connsiteY53" fmla="*/ 2405370 h 7705722"/>
                <a:gd name="connsiteX54" fmla="*/ 1062456 w 3154110"/>
                <a:gd name="connsiteY54" fmla="*/ 2365999 h 7705722"/>
                <a:gd name="connsiteX55" fmla="*/ 1049586 w 3154110"/>
                <a:gd name="connsiteY55" fmla="*/ 2351138 h 7705722"/>
                <a:gd name="connsiteX56" fmla="*/ 1043661 w 3154110"/>
                <a:gd name="connsiteY56" fmla="*/ 2340223 h 7705722"/>
                <a:gd name="connsiteX57" fmla="*/ 1034789 w 3154110"/>
                <a:gd name="connsiteY57" fmla="*/ 2328052 h 7705722"/>
                <a:gd name="connsiteX58" fmla="*/ 963975 w 3154110"/>
                <a:gd name="connsiteY58" fmla="*/ 2147686 h 7705722"/>
                <a:gd name="connsiteX59" fmla="*/ 952415 w 3154110"/>
                <a:gd name="connsiteY59" fmla="*/ 2033018 h 7705722"/>
                <a:gd name="connsiteX60" fmla="*/ 952942 w 3154110"/>
                <a:gd name="connsiteY60" fmla="*/ 2027802 h 7705722"/>
                <a:gd name="connsiteX61" fmla="*/ 1256512 w 3154110"/>
                <a:gd name="connsiteY61" fmla="*/ 2027802 h 7705722"/>
                <a:gd name="connsiteX62" fmla="*/ 1255458 w 3154110"/>
                <a:gd name="connsiteY62" fmla="*/ 2033018 h 7705722"/>
                <a:gd name="connsiteX63" fmla="*/ 1276356 w 3154110"/>
                <a:gd name="connsiteY63" fmla="*/ 2136532 h 7705722"/>
                <a:gd name="connsiteX64" fmla="*/ 1521393 w 3154110"/>
                <a:gd name="connsiteY64" fmla="*/ 2298952 h 7705722"/>
                <a:gd name="connsiteX65" fmla="*/ 1728918 w 3154110"/>
                <a:gd name="connsiteY65" fmla="*/ 2298952 h 7705722"/>
                <a:gd name="connsiteX66" fmla="*/ 2006533 w 3154110"/>
                <a:gd name="connsiteY66" fmla="*/ 2298952 h 7705722"/>
                <a:gd name="connsiteX67" fmla="*/ 2478338 w 3154110"/>
                <a:gd name="connsiteY67" fmla="*/ 2549808 h 7705722"/>
                <a:gd name="connsiteX68" fmla="*/ 3154110 w 3154110"/>
                <a:gd name="connsiteY68" fmla="*/ 4537752 h 7705722"/>
                <a:gd name="connsiteX69" fmla="*/ 3154108 w 3154110"/>
                <a:gd name="connsiteY69" fmla="*/ 4537752 h 7705722"/>
                <a:gd name="connsiteX70" fmla="*/ 3109395 w 3154110"/>
                <a:gd name="connsiteY70" fmla="*/ 4759224 h 7705722"/>
                <a:gd name="connsiteX71" fmla="*/ 3085262 w 3154110"/>
                <a:gd name="connsiteY71" fmla="*/ 4803686 h 7705722"/>
                <a:gd name="connsiteX72" fmla="*/ 3085260 w 3154110"/>
                <a:gd name="connsiteY72" fmla="*/ 4803686 h 7705722"/>
                <a:gd name="connsiteX73" fmla="*/ 3056934 w 3154110"/>
                <a:gd name="connsiteY73" fmla="*/ 4855872 h 7705722"/>
                <a:gd name="connsiteX74" fmla="*/ 2699798 w 3154110"/>
                <a:gd name="connsiteY74" fmla="*/ 5095169 h 7705722"/>
                <a:gd name="connsiteX75" fmla="*/ 2585146 w 3154110"/>
                <a:gd name="connsiteY75" fmla="*/ 5106726 h 7705722"/>
                <a:gd name="connsiteX76" fmla="*/ 1032357 w 3154110"/>
                <a:gd name="connsiteY76" fmla="*/ 5106726 h 7705722"/>
                <a:gd name="connsiteX77" fmla="*/ 1025081 w 3154110"/>
                <a:gd name="connsiteY77" fmla="*/ 5105257 h 7705722"/>
                <a:gd name="connsiteX78" fmla="*/ 759147 w 3154110"/>
                <a:gd name="connsiteY78" fmla="*/ 5371191 h 7705722"/>
                <a:gd name="connsiteX79" fmla="*/ 1025081 w 3154110"/>
                <a:gd name="connsiteY79" fmla="*/ 5637125 h 7705722"/>
                <a:gd name="connsiteX80" fmla="*/ 1025081 w 3154110"/>
                <a:gd name="connsiteY80" fmla="*/ 5638595 h 7705722"/>
                <a:gd name="connsiteX81" fmla="*/ 1390143 w 3154110"/>
                <a:gd name="connsiteY81" fmla="*/ 5638595 h 7705722"/>
                <a:gd name="connsiteX82" fmla="*/ 1504811 w 3154110"/>
                <a:gd name="connsiteY82" fmla="*/ 5650154 h 7705722"/>
                <a:gd name="connsiteX83" fmla="*/ 1861947 w 3154110"/>
                <a:gd name="connsiteY83" fmla="*/ 5889451 h 7705722"/>
                <a:gd name="connsiteX84" fmla="*/ 1890272 w 3154110"/>
                <a:gd name="connsiteY84" fmla="*/ 5941637 h 7705722"/>
                <a:gd name="connsiteX85" fmla="*/ 1914406 w 3154110"/>
                <a:gd name="connsiteY85" fmla="*/ 5986101 h 7705722"/>
                <a:gd name="connsiteX86" fmla="*/ 1947560 w 3154110"/>
                <a:gd name="connsiteY86" fmla="*/ 6092904 h 7705722"/>
                <a:gd name="connsiteX87" fmla="*/ 1958536 w 3154110"/>
                <a:gd name="connsiteY87" fmla="*/ 6201795 h 7705722"/>
                <a:gd name="connsiteX88" fmla="*/ 1656075 w 3154110"/>
                <a:gd name="connsiteY88" fmla="*/ 6201795 h 7705722"/>
                <a:gd name="connsiteX89" fmla="*/ 1656075 w 3154110"/>
                <a:gd name="connsiteY89" fmla="*/ 6207564 h 7705722"/>
                <a:gd name="connsiteX90" fmla="*/ 1635178 w 3154110"/>
                <a:gd name="connsiteY90" fmla="*/ 6104058 h 7705722"/>
                <a:gd name="connsiteX91" fmla="*/ 1493656 w 3154110"/>
                <a:gd name="connsiteY91" fmla="*/ 5962536 h 7705722"/>
                <a:gd name="connsiteX92" fmla="*/ 1390142 w 3154110"/>
                <a:gd name="connsiteY92" fmla="*/ 5941637 h 7705722"/>
                <a:gd name="connsiteX93" fmla="*/ 1022504 w 3154110"/>
                <a:gd name="connsiteY93" fmla="*/ 5941637 h 7705722"/>
                <a:gd name="connsiteX94" fmla="*/ 550699 w 3154110"/>
                <a:gd name="connsiteY94" fmla="*/ 5690781 h 7705722"/>
                <a:gd name="connsiteX95" fmla="*/ 522373 w 3154110"/>
                <a:gd name="connsiteY95" fmla="*/ 5638595 h 7705722"/>
                <a:gd name="connsiteX96" fmla="*/ 498242 w 3154110"/>
                <a:gd name="connsiteY96" fmla="*/ 5594133 h 7705722"/>
                <a:gd name="connsiteX97" fmla="*/ 465088 w 3154110"/>
                <a:gd name="connsiteY97" fmla="*/ 5487331 h 7705722"/>
                <a:gd name="connsiteX98" fmla="*/ 453529 w 3154110"/>
                <a:gd name="connsiteY98" fmla="*/ 5372662 h 7705722"/>
                <a:gd name="connsiteX99" fmla="*/ 465088 w 3154110"/>
                <a:gd name="connsiteY99" fmla="*/ 5257995 h 7705722"/>
                <a:gd name="connsiteX100" fmla="*/ 498242 w 3154110"/>
                <a:gd name="connsiteY100" fmla="*/ 5151192 h 7705722"/>
                <a:gd name="connsiteX101" fmla="*/ 522375 w 3154110"/>
                <a:gd name="connsiteY101" fmla="*/ 5106728 h 7705722"/>
                <a:gd name="connsiteX102" fmla="*/ 694882 w 3154110"/>
                <a:gd name="connsiteY102" fmla="*/ 5106728 h 7705722"/>
                <a:gd name="connsiteX103" fmla="*/ 694882 w 3154110"/>
                <a:gd name="connsiteY103" fmla="*/ 5106726 h 7705722"/>
                <a:gd name="connsiteX104" fmla="*/ 522373 w 3154110"/>
                <a:gd name="connsiteY104" fmla="*/ 5106726 h 7705722"/>
                <a:gd name="connsiteX105" fmla="*/ 550700 w 3154110"/>
                <a:gd name="connsiteY105" fmla="*/ 5054540 h 7705722"/>
                <a:gd name="connsiteX106" fmla="*/ 907836 w 3154110"/>
                <a:gd name="connsiteY106" fmla="*/ 4815243 h 7705722"/>
                <a:gd name="connsiteX107" fmla="*/ 1022494 w 3154110"/>
                <a:gd name="connsiteY107" fmla="*/ 4803684 h 7705722"/>
                <a:gd name="connsiteX108" fmla="*/ 2577569 w 3154110"/>
                <a:gd name="connsiteY108" fmla="*/ 4803686 h 7705722"/>
                <a:gd name="connsiteX109" fmla="*/ 2577578 w 3154110"/>
                <a:gd name="connsiteY109" fmla="*/ 4803684 h 7705722"/>
                <a:gd name="connsiteX110" fmla="*/ 2577583 w 3154110"/>
                <a:gd name="connsiteY110" fmla="*/ 4803684 h 7705722"/>
                <a:gd name="connsiteX111" fmla="*/ 2581096 w 3154110"/>
                <a:gd name="connsiteY111" fmla="*/ 4802975 h 7705722"/>
                <a:gd name="connsiteX112" fmla="*/ 2584629 w 3154110"/>
                <a:gd name="connsiteY112" fmla="*/ 4803688 h 7705722"/>
                <a:gd name="connsiteX113" fmla="*/ 2850563 w 3154110"/>
                <a:gd name="connsiteY113" fmla="*/ 4537754 h 7705722"/>
                <a:gd name="connsiteX114" fmla="*/ 2584629 w 3154110"/>
                <a:gd name="connsiteY114" fmla="*/ 4271820 h 7705722"/>
                <a:gd name="connsiteX115" fmla="*/ 2581112 w 3154110"/>
                <a:gd name="connsiteY115" fmla="*/ 4272530 h 7705722"/>
                <a:gd name="connsiteX116" fmla="*/ 2577581 w 3154110"/>
                <a:gd name="connsiteY116" fmla="*/ 4271817 h 7705722"/>
                <a:gd name="connsiteX117" fmla="*/ 2577578 w 3154110"/>
                <a:gd name="connsiteY117" fmla="*/ 4271817 h 7705722"/>
                <a:gd name="connsiteX118" fmla="*/ 2577573 w 3154110"/>
                <a:gd name="connsiteY118" fmla="*/ 4271817 h 7705722"/>
                <a:gd name="connsiteX119" fmla="*/ 568977 w 3154110"/>
                <a:gd name="connsiteY119" fmla="*/ 4271817 h 7705722"/>
                <a:gd name="connsiteX120" fmla="*/ 97172 w 3154110"/>
                <a:gd name="connsiteY120" fmla="*/ 4020961 h 7705722"/>
                <a:gd name="connsiteX121" fmla="*/ 68846 w 3154110"/>
                <a:gd name="connsiteY121" fmla="*/ 3968775 h 7705722"/>
                <a:gd name="connsiteX122" fmla="*/ 44713 w 3154110"/>
                <a:gd name="connsiteY122" fmla="*/ 3924312 h 7705722"/>
                <a:gd name="connsiteX123" fmla="*/ 11559 w 3154110"/>
                <a:gd name="connsiteY123" fmla="*/ 3817509 h 7705722"/>
                <a:gd name="connsiteX124" fmla="*/ 0 w 3154110"/>
                <a:gd name="connsiteY124" fmla="*/ 3702840 h 7705722"/>
                <a:gd name="connsiteX125" fmla="*/ 11559 w 3154110"/>
                <a:gd name="connsiteY125" fmla="*/ 3588173 h 7705722"/>
                <a:gd name="connsiteX126" fmla="*/ 44713 w 3154110"/>
                <a:gd name="connsiteY126" fmla="*/ 3481370 h 7705722"/>
                <a:gd name="connsiteX127" fmla="*/ 68846 w 3154110"/>
                <a:gd name="connsiteY127" fmla="*/ 3436906 h 7705722"/>
                <a:gd name="connsiteX128" fmla="*/ 68844 w 3154110"/>
                <a:gd name="connsiteY128" fmla="*/ 3436906 h 7705722"/>
                <a:gd name="connsiteX129" fmla="*/ 97171 w 3154110"/>
                <a:gd name="connsiteY129" fmla="*/ 3384720 h 7705722"/>
                <a:gd name="connsiteX130" fmla="*/ 454307 w 3154110"/>
                <a:gd name="connsiteY130" fmla="*/ 3145424 h 7705722"/>
                <a:gd name="connsiteX131" fmla="*/ 568965 w 3154110"/>
                <a:gd name="connsiteY131" fmla="*/ 3133866 h 7705722"/>
                <a:gd name="connsiteX132" fmla="*/ 2006533 w 3154110"/>
                <a:gd name="connsiteY132" fmla="*/ 3133866 h 7705722"/>
                <a:gd name="connsiteX133" fmla="*/ 2006542 w 3154110"/>
                <a:gd name="connsiteY133" fmla="*/ 3133864 h 7705722"/>
                <a:gd name="connsiteX134" fmla="*/ 2110048 w 3154110"/>
                <a:gd name="connsiteY134" fmla="*/ 3112968 h 7705722"/>
                <a:gd name="connsiteX135" fmla="*/ 2272469 w 3154110"/>
                <a:gd name="connsiteY135" fmla="*/ 2867931 h 7705722"/>
                <a:gd name="connsiteX136" fmla="*/ 2272470 w 3154110"/>
                <a:gd name="connsiteY136" fmla="*/ 2867931 h 7705722"/>
                <a:gd name="connsiteX137" fmla="*/ 2110050 w 3154110"/>
                <a:gd name="connsiteY137" fmla="*/ 2622894 h 7705722"/>
                <a:gd name="connsiteX138" fmla="*/ 2006537 w 3154110"/>
                <a:gd name="connsiteY138" fmla="*/ 2601996 h 7705722"/>
                <a:gd name="connsiteX139" fmla="*/ 2506666 w 3154110"/>
                <a:gd name="connsiteY139" fmla="*/ 2601996 h 7705722"/>
                <a:gd name="connsiteX140" fmla="*/ 2530799 w 3154110"/>
                <a:gd name="connsiteY140" fmla="*/ 2646459 h 7705722"/>
                <a:gd name="connsiteX141" fmla="*/ 2575512 w 3154110"/>
                <a:gd name="connsiteY141" fmla="*/ 2867931 h 7705722"/>
                <a:gd name="connsiteX142" fmla="*/ 2575511 w 3154110"/>
                <a:gd name="connsiteY142" fmla="*/ 2867931 h 7705722"/>
                <a:gd name="connsiteX143" fmla="*/ 2530798 w 3154110"/>
                <a:gd name="connsiteY143" fmla="*/ 3089403 h 7705722"/>
                <a:gd name="connsiteX144" fmla="*/ 2506665 w 3154110"/>
                <a:gd name="connsiteY144" fmla="*/ 3133864 h 7705722"/>
                <a:gd name="connsiteX145" fmla="*/ 2478338 w 3154110"/>
                <a:gd name="connsiteY145" fmla="*/ 3186052 h 7705722"/>
                <a:gd name="connsiteX146" fmla="*/ 2121202 w 3154110"/>
                <a:gd name="connsiteY146" fmla="*/ 3425349 h 7705722"/>
                <a:gd name="connsiteX147" fmla="*/ 2006551 w 3154110"/>
                <a:gd name="connsiteY147" fmla="*/ 3436906 h 7705722"/>
                <a:gd name="connsiteX148" fmla="*/ 568975 w 3154110"/>
                <a:gd name="connsiteY148" fmla="*/ 3436906 h 7705722"/>
                <a:gd name="connsiteX149" fmla="*/ 568972 w 3154110"/>
                <a:gd name="connsiteY149" fmla="*/ 3436906 h 7705722"/>
                <a:gd name="connsiteX150" fmla="*/ 567268 w 3154110"/>
                <a:gd name="connsiteY150" fmla="*/ 3437250 h 7705722"/>
                <a:gd name="connsiteX151" fmla="*/ 565573 w 3154110"/>
                <a:gd name="connsiteY151" fmla="*/ 3436908 h 7705722"/>
                <a:gd name="connsiteX152" fmla="*/ 299639 w 3154110"/>
                <a:gd name="connsiteY152" fmla="*/ 3702842 h 7705722"/>
                <a:gd name="connsiteX153" fmla="*/ 565573 w 3154110"/>
                <a:gd name="connsiteY153" fmla="*/ 3968776 h 7705722"/>
                <a:gd name="connsiteX154" fmla="*/ 567034 w 3154110"/>
                <a:gd name="connsiteY154" fmla="*/ 3968481 h 7705722"/>
                <a:gd name="connsiteX155" fmla="*/ 568977 w 3154110"/>
                <a:gd name="connsiteY155" fmla="*/ 3968775 h 7705722"/>
                <a:gd name="connsiteX156" fmla="*/ 2585141 w 3154110"/>
                <a:gd name="connsiteY156" fmla="*/ 3968775 h 7705722"/>
                <a:gd name="connsiteX157" fmla="*/ 2699801 w 3154110"/>
                <a:gd name="connsiteY157" fmla="*/ 3980334 h 7705722"/>
                <a:gd name="connsiteX158" fmla="*/ 3056937 w 3154110"/>
                <a:gd name="connsiteY158" fmla="*/ 4219631 h 7705722"/>
                <a:gd name="connsiteX159" fmla="*/ 3085263 w 3154110"/>
                <a:gd name="connsiteY159" fmla="*/ 4271819 h 7705722"/>
                <a:gd name="connsiteX160" fmla="*/ 3109397 w 3154110"/>
                <a:gd name="connsiteY160" fmla="*/ 4316281 h 7705722"/>
                <a:gd name="connsiteX161" fmla="*/ 3154110 w 3154110"/>
                <a:gd name="connsiteY161" fmla="*/ 4537752 h 770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54110" h="7705722">
                  <a:moveTo>
                    <a:pt x="1186809" y="1574794"/>
                  </a:moveTo>
                  <a:lnTo>
                    <a:pt x="1186806" y="1574796"/>
                  </a:lnTo>
                  <a:lnTo>
                    <a:pt x="1186805" y="1574798"/>
                  </a:lnTo>
                  <a:lnTo>
                    <a:pt x="1186808" y="1574796"/>
                  </a:lnTo>
                  <a:close/>
                  <a:moveTo>
                    <a:pt x="1255456" y="1181334"/>
                  </a:moveTo>
                  <a:lnTo>
                    <a:pt x="1255456" y="1532887"/>
                  </a:lnTo>
                  <a:lnTo>
                    <a:pt x="1255455" y="1532888"/>
                  </a:lnTo>
                  <a:lnTo>
                    <a:pt x="1255455" y="1532889"/>
                  </a:lnTo>
                  <a:lnTo>
                    <a:pt x="1255456" y="1532889"/>
                  </a:lnTo>
                  <a:lnTo>
                    <a:pt x="1255456" y="2027800"/>
                  </a:lnTo>
                  <a:lnTo>
                    <a:pt x="952940" y="2027800"/>
                  </a:lnTo>
                  <a:lnTo>
                    <a:pt x="963973" y="1918350"/>
                  </a:lnTo>
                  <a:cubicBezTo>
                    <a:pt x="986711" y="1807232"/>
                    <a:pt x="1041840" y="1707914"/>
                    <a:pt x="1119063" y="1630691"/>
                  </a:cubicBezTo>
                  <a:lnTo>
                    <a:pt x="1186804" y="1574799"/>
                  </a:lnTo>
                  <a:lnTo>
                    <a:pt x="1186802" y="1574799"/>
                  </a:lnTo>
                  <a:lnTo>
                    <a:pt x="1119063" y="1630689"/>
                  </a:lnTo>
                  <a:cubicBezTo>
                    <a:pt x="1041840" y="1707912"/>
                    <a:pt x="986711" y="1807231"/>
                    <a:pt x="963973" y="1918348"/>
                  </a:cubicBezTo>
                  <a:lnTo>
                    <a:pt x="952940" y="2027798"/>
                  </a:lnTo>
                  <a:lnTo>
                    <a:pt x="952414" y="2027798"/>
                  </a:lnTo>
                  <a:lnTo>
                    <a:pt x="952414" y="1574799"/>
                  </a:lnTo>
                  <a:lnTo>
                    <a:pt x="952413" y="1574799"/>
                  </a:lnTo>
                  <a:lnTo>
                    <a:pt x="952413" y="0"/>
                  </a:lnTo>
                  <a:lnTo>
                    <a:pt x="1255455" y="0"/>
                  </a:lnTo>
                  <a:lnTo>
                    <a:pt x="1255455" y="1181334"/>
                  </a:lnTo>
                  <a:close/>
                  <a:moveTo>
                    <a:pt x="1959120" y="6743696"/>
                  </a:moveTo>
                  <a:lnTo>
                    <a:pt x="1959120" y="7705722"/>
                  </a:lnTo>
                  <a:lnTo>
                    <a:pt x="1656077" y="7705722"/>
                  </a:lnTo>
                  <a:lnTo>
                    <a:pt x="1656077" y="7048262"/>
                  </a:lnTo>
                  <a:lnTo>
                    <a:pt x="1656077" y="6743696"/>
                  </a:lnTo>
                  <a:lnTo>
                    <a:pt x="1656077" y="6707704"/>
                  </a:lnTo>
                  <a:lnTo>
                    <a:pt x="1656077" y="6207574"/>
                  </a:lnTo>
                  <a:lnTo>
                    <a:pt x="1656079" y="6207574"/>
                  </a:lnTo>
                  <a:lnTo>
                    <a:pt x="1656077" y="6207566"/>
                  </a:lnTo>
                  <a:lnTo>
                    <a:pt x="1656077" y="6201796"/>
                  </a:lnTo>
                  <a:lnTo>
                    <a:pt x="1958538" y="6201796"/>
                  </a:lnTo>
                  <a:lnTo>
                    <a:pt x="1959119" y="6201796"/>
                  </a:lnTo>
                  <a:lnTo>
                    <a:pt x="1959119" y="6207557"/>
                  </a:lnTo>
                  <a:lnTo>
                    <a:pt x="1959119" y="6207574"/>
                  </a:lnTo>
                  <a:lnTo>
                    <a:pt x="1959119" y="6743696"/>
                  </a:lnTo>
                  <a:close/>
                  <a:moveTo>
                    <a:pt x="2506665" y="2601994"/>
                  </a:moveTo>
                  <a:lnTo>
                    <a:pt x="1728918" y="2601994"/>
                  </a:lnTo>
                  <a:lnTo>
                    <a:pt x="1521393" y="2601994"/>
                  </a:lnTo>
                  <a:lnTo>
                    <a:pt x="1521391" y="2601994"/>
                  </a:lnTo>
                  <a:cubicBezTo>
                    <a:pt x="1472292" y="2601994"/>
                    <a:pt x="1424645" y="2595775"/>
                    <a:pt x="1379196" y="2584080"/>
                  </a:cubicBezTo>
                  <a:lnTo>
                    <a:pt x="1346092" y="2571056"/>
                  </a:lnTo>
                  <a:lnTo>
                    <a:pt x="1325760" y="2567469"/>
                  </a:lnTo>
                  <a:lnTo>
                    <a:pt x="1301286" y="2553428"/>
                  </a:lnTo>
                  <a:lnTo>
                    <a:pt x="1250184" y="2533321"/>
                  </a:lnTo>
                  <a:lnTo>
                    <a:pt x="1182915" y="2485517"/>
                  </a:lnTo>
                  <a:lnTo>
                    <a:pt x="1159471" y="2472068"/>
                  </a:lnTo>
                  <a:lnTo>
                    <a:pt x="1147391" y="2460273"/>
                  </a:lnTo>
                  <a:lnTo>
                    <a:pt x="1138824" y="2454183"/>
                  </a:lnTo>
                  <a:lnTo>
                    <a:pt x="1126058" y="2439442"/>
                  </a:lnTo>
                  <a:lnTo>
                    <a:pt x="1091162" y="2405370"/>
                  </a:lnTo>
                  <a:lnTo>
                    <a:pt x="1062456" y="2365999"/>
                  </a:lnTo>
                  <a:lnTo>
                    <a:pt x="1049586" y="2351138"/>
                  </a:lnTo>
                  <a:lnTo>
                    <a:pt x="1043661" y="2340223"/>
                  </a:lnTo>
                  <a:lnTo>
                    <a:pt x="1034789" y="2328052"/>
                  </a:lnTo>
                  <a:cubicBezTo>
                    <a:pt x="1001523" y="2273307"/>
                    <a:pt x="977238" y="2212505"/>
                    <a:pt x="963975" y="2147686"/>
                  </a:cubicBezTo>
                  <a:lnTo>
                    <a:pt x="952415" y="2033018"/>
                  </a:lnTo>
                  <a:lnTo>
                    <a:pt x="952942" y="2027802"/>
                  </a:lnTo>
                  <a:lnTo>
                    <a:pt x="1256512" y="2027802"/>
                  </a:lnTo>
                  <a:lnTo>
                    <a:pt x="1255458" y="2033018"/>
                  </a:lnTo>
                  <a:lnTo>
                    <a:pt x="1276356" y="2136532"/>
                  </a:lnTo>
                  <a:cubicBezTo>
                    <a:pt x="1316728" y="2231979"/>
                    <a:pt x="1411240" y="2298952"/>
                    <a:pt x="1521393" y="2298952"/>
                  </a:cubicBezTo>
                  <a:lnTo>
                    <a:pt x="1728918" y="2298952"/>
                  </a:lnTo>
                  <a:lnTo>
                    <a:pt x="2006533" y="2298952"/>
                  </a:lnTo>
                  <a:cubicBezTo>
                    <a:pt x="2202932" y="2298952"/>
                    <a:pt x="2376089" y="2398460"/>
                    <a:pt x="2478338" y="2549808"/>
                  </a:cubicBezTo>
                  <a:close/>
                  <a:moveTo>
                    <a:pt x="3154110" y="4537752"/>
                  </a:moveTo>
                  <a:lnTo>
                    <a:pt x="3154108" y="4537752"/>
                  </a:lnTo>
                  <a:cubicBezTo>
                    <a:pt x="3154108" y="4616312"/>
                    <a:pt x="3138187" y="4691152"/>
                    <a:pt x="3109395" y="4759224"/>
                  </a:cubicBezTo>
                  <a:lnTo>
                    <a:pt x="3085262" y="4803686"/>
                  </a:lnTo>
                  <a:lnTo>
                    <a:pt x="3085260" y="4803686"/>
                  </a:lnTo>
                  <a:lnTo>
                    <a:pt x="3056934" y="4855872"/>
                  </a:lnTo>
                  <a:cubicBezTo>
                    <a:pt x="2975135" y="4976951"/>
                    <a:pt x="2847954" y="5064851"/>
                    <a:pt x="2699798" y="5095169"/>
                  </a:cubicBezTo>
                  <a:lnTo>
                    <a:pt x="2585146" y="5106726"/>
                  </a:lnTo>
                  <a:lnTo>
                    <a:pt x="1032357" y="5106726"/>
                  </a:lnTo>
                  <a:lnTo>
                    <a:pt x="1025081" y="5105257"/>
                  </a:lnTo>
                  <a:cubicBezTo>
                    <a:pt x="878210" y="5105257"/>
                    <a:pt x="759147" y="5224320"/>
                    <a:pt x="759147" y="5371191"/>
                  </a:cubicBezTo>
                  <a:cubicBezTo>
                    <a:pt x="759147" y="5518062"/>
                    <a:pt x="878210" y="5637125"/>
                    <a:pt x="1025081" y="5637125"/>
                  </a:cubicBezTo>
                  <a:lnTo>
                    <a:pt x="1025081" y="5638595"/>
                  </a:lnTo>
                  <a:lnTo>
                    <a:pt x="1390143" y="5638595"/>
                  </a:lnTo>
                  <a:lnTo>
                    <a:pt x="1504811" y="5650154"/>
                  </a:lnTo>
                  <a:cubicBezTo>
                    <a:pt x="1652966" y="5680472"/>
                    <a:pt x="1780148" y="5768373"/>
                    <a:pt x="1861947" y="5889451"/>
                  </a:cubicBezTo>
                  <a:lnTo>
                    <a:pt x="1890272" y="5941637"/>
                  </a:lnTo>
                  <a:lnTo>
                    <a:pt x="1914406" y="5986101"/>
                  </a:lnTo>
                  <a:cubicBezTo>
                    <a:pt x="1928802" y="6020136"/>
                    <a:pt x="1939980" y="6055865"/>
                    <a:pt x="1947560" y="6092904"/>
                  </a:cubicBezTo>
                  <a:lnTo>
                    <a:pt x="1958536" y="6201795"/>
                  </a:lnTo>
                  <a:lnTo>
                    <a:pt x="1656075" y="6201795"/>
                  </a:lnTo>
                  <a:lnTo>
                    <a:pt x="1656075" y="6207564"/>
                  </a:lnTo>
                  <a:lnTo>
                    <a:pt x="1635178" y="6104058"/>
                  </a:lnTo>
                  <a:cubicBezTo>
                    <a:pt x="1608265" y="6040427"/>
                    <a:pt x="1557287" y="5989450"/>
                    <a:pt x="1493656" y="5962536"/>
                  </a:cubicBezTo>
                  <a:lnTo>
                    <a:pt x="1390142" y="5941637"/>
                  </a:lnTo>
                  <a:lnTo>
                    <a:pt x="1022504" y="5941637"/>
                  </a:lnTo>
                  <a:cubicBezTo>
                    <a:pt x="826106" y="5941637"/>
                    <a:pt x="652949" y="5842129"/>
                    <a:pt x="550699" y="5690781"/>
                  </a:cubicBezTo>
                  <a:lnTo>
                    <a:pt x="522373" y="5638595"/>
                  </a:lnTo>
                  <a:lnTo>
                    <a:pt x="498242" y="5594133"/>
                  </a:lnTo>
                  <a:cubicBezTo>
                    <a:pt x="483845" y="5560098"/>
                    <a:pt x="472667" y="5524370"/>
                    <a:pt x="465088" y="5487331"/>
                  </a:cubicBezTo>
                  <a:lnTo>
                    <a:pt x="453529" y="5372662"/>
                  </a:lnTo>
                  <a:lnTo>
                    <a:pt x="465088" y="5257995"/>
                  </a:lnTo>
                  <a:cubicBezTo>
                    <a:pt x="472667" y="5220955"/>
                    <a:pt x="483845" y="5185227"/>
                    <a:pt x="498242" y="5151192"/>
                  </a:cubicBezTo>
                  <a:lnTo>
                    <a:pt x="522375" y="5106728"/>
                  </a:lnTo>
                  <a:lnTo>
                    <a:pt x="694882" y="5106728"/>
                  </a:lnTo>
                  <a:lnTo>
                    <a:pt x="694882" y="5106726"/>
                  </a:lnTo>
                  <a:lnTo>
                    <a:pt x="522373" y="5106726"/>
                  </a:lnTo>
                  <a:lnTo>
                    <a:pt x="550700" y="5054540"/>
                  </a:lnTo>
                  <a:cubicBezTo>
                    <a:pt x="632499" y="4933462"/>
                    <a:pt x="759679" y="4845561"/>
                    <a:pt x="907836" y="4815243"/>
                  </a:cubicBezTo>
                  <a:lnTo>
                    <a:pt x="1022494" y="4803684"/>
                  </a:lnTo>
                  <a:lnTo>
                    <a:pt x="2577569" y="4803686"/>
                  </a:lnTo>
                  <a:lnTo>
                    <a:pt x="2577578" y="4803684"/>
                  </a:lnTo>
                  <a:lnTo>
                    <a:pt x="2577583" y="4803684"/>
                  </a:lnTo>
                  <a:lnTo>
                    <a:pt x="2581096" y="4802975"/>
                  </a:lnTo>
                  <a:lnTo>
                    <a:pt x="2584629" y="4803688"/>
                  </a:lnTo>
                  <a:cubicBezTo>
                    <a:pt x="2731500" y="4803688"/>
                    <a:pt x="2850563" y="4684625"/>
                    <a:pt x="2850563" y="4537754"/>
                  </a:cubicBezTo>
                  <a:cubicBezTo>
                    <a:pt x="2850563" y="4390883"/>
                    <a:pt x="2731500" y="4271820"/>
                    <a:pt x="2584629" y="4271820"/>
                  </a:cubicBezTo>
                  <a:lnTo>
                    <a:pt x="2581112" y="4272530"/>
                  </a:lnTo>
                  <a:lnTo>
                    <a:pt x="2577581" y="4271817"/>
                  </a:lnTo>
                  <a:lnTo>
                    <a:pt x="2577578" y="4271817"/>
                  </a:lnTo>
                  <a:lnTo>
                    <a:pt x="2577573" y="4271817"/>
                  </a:lnTo>
                  <a:lnTo>
                    <a:pt x="568977" y="4271817"/>
                  </a:lnTo>
                  <a:cubicBezTo>
                    <a:pt x="372579" y="4271817"/>
                    <a:pt x="199421" y="4172309"/>
                    <a:pt x="97172" y="4020961"/>
                  </a:cubicBezTo>
                  <a:lnTo>
                    <a:pt x="68846" y="3968775"/>
                  </a:lnTo>
                  <a:lnTo>
                    <a:pt x="44713" y="3924312"/>
                  </a:lnTo>
                  <a:cubicBezTo>
                    <a:pt x="30316" y="3890276"/>
                    <a:pt x="19137" y="3854548"/>
                    <a:pt x="11559" y="3817509"/>
                  </a:cubicBezTo>
                  <a:lnTo>
                    <a:pt x="0" y="3702840"/>
                  </a:lnTo>
                  <a:lnTo>
                    <a:pt x="11559" y="3588173"/>
                  </a:lnTo>
                  <a:cubicBezTo>
                    <a:pt x="19137" y="3551134"/>
                    <a:pt x="30316" y="3515405"/>
                    <a:pt x="44713" y="3481370"/>
                  </a:cubicBezTo>
                  <a:lnTo>
                    <a:pt x="68846" y="3436906"/>
                  </a:lnTo>
                  <a:lnTo>
                    <a:pt x="68844" y="3436906"/>
                  </a:lnTo>
                  <a:lnTo>
                    <a:pt x="97171" y="3384720"/>
                  </a:lnTo>
                  <a:cubicBezTo>
                    <a:pt x="178969" y="3263642"/>
                    <a:pt x="306150" y="3175741"/>
                    <a:pt x="454307" y="3145424"/>
                  </a:cubicBezTo>
                  <a:lnTo>
                    <a:pt x="568965" y="3133866"/>
                  </a:lnTo>
                  <a:lnTo>
                    <a:pt x="2006533" y="3133866"/>
                  </a:lnTo>
                  <a:lnTo>
                    <a:pt x="2006542" y="3133864"/>
                  </a:lnTo>
                  <a:lnTo>
                    <a:pt x="2110048" y="3112968"/>
                  </a:lnTo>
                  <a:cubicBezTo>
                    <a:pt x="2205496" y="3072597"/>
                    <a:pt x="2272469" y="2978084"/>
                    <a:pt x="2272469" y="2867931"/>
                  </a:cubicBezTo>
                  <a:lnTo>
                    <a:pt x="2272470" y="2867931"/>
                  </a:lnTo>
                  <a:cubicBezTo>
                    <a:pt x="2272470" y="2757776"/>
                    <a:pt x="2205498" y="2663265"/>
                    <a:pt x="2110050" y="2622894"/>
                  </a:cubicBezTo>
                  <a:lnTo>
                    <a:pt x="2006537" y="2601996"/>
                  </a:lnTo>
                  <a:lnTo>
                    <a:pt x="2506666" y="2601996"/>
                  </a:lnTo>
                  <a:lnTo>
                    <a:pt x="2530799" y="2646459"/>
                  </a:lnTo>
                  <a:cubicBezTo>
                    <a:pt x="2559592" y="2714531"/>
                    <a:pt x="2575512" y="2789371"/>
                    <a:pt x="2575512" y="2867931"/>
                  </a:cubicBezTo>
                  <a:lnTo>
                    <a:pt x="2575511" y="2867931"/>
                  </a:lnTo>
                  <a:cubicBezTo>
                    <a:pt x="2575511" y="2946490"/>
                    <a:pt x="2559590" y="3021331"/>
                    <a:pt x="2530798" y="3089403"/>
                  </a:cubicBezTo>
                  <a:lnTo>
                    <a:pt x="2506665" y="3133864"/>
                  </a:lnTo>
                  <a:lnTo>
                    <a:pt x="2478338" y="3186052"/>
                  </a:lnTo>
                  <a:cubicBezTo>
                    <a:pt x="2396539" y="3307131"/>
                    <a:pt x="2269359" y="3395031"/>
                    <a:pt x="2121202" y="3425349"/>
                  </a:cubicBezTo>
                  <a:lnTo>
                    <a:pt x="2006551" y="3436906"/>
                  </a:lnTo>
                  <a:lnTo>
                    <a:pt x="568975" y="3436906"/>
                  </a:lnTo>
                  <a:lnTo>
                    <a:pt x="568972" y="3436906"/>
                  </a:lnTo>
                  <a:lnTo>
                    <a:pt x="567268" y="3437250"/>
                  </a:lnTo>
                  <a:lnTo>
                    <a:pt x="565573" y="3436908"/>
                  </a:lnTo>
                  <a:cubicBezTo>
                    <a:pt x="418702" y="3436908"/>
                    <a:pt x="299639" y="3555971"/>
                    <a:pt x="299639" y="3702842"/>
                  </a:cubicBezTo>
                  <a:cubicBezTo>
                    <a:pt x="299639" y="3849713"/>
                    <a:pt x="418702" y="3968776"/>
                    <a:pt x="565573" y="3968776"/>
                  </a:cubicBezTo>
                  <a:lnTo>
                    <a:pt x="567034" y="3968481"/>
                  </a:lnTo>
                  <a:lnTo>
                    <a:pt x="568977" y="3968775"/>
                  </a:lnTo>
                  <a:lnTo>
                    <a:pt x="2585141" y="3968775"/>
                  </a:lnTo>
                  <a:lnTo>
                    <a:pt x="2699801" y="3980334"/>
                  </a:lnTo>
                  <a:cubicBezTo>
                    <a:pt x="2847958" y="4010652"/>
                    <a:pt x="2975138" y="4098553"/>
                    <a:pt x="3056937" y="4219631"/>
                  </a:cubicBezTo>
                  <a:lnTo>
                    <a:pt x="3085263" y="4271819"/>
                  </a:lnTo>
                  <a:lnTo>
                    <a:pt x="3109397" y="4316281"/>
                  </a:lnTo>
                  <a:cubicBezTo>
                    <a:pt x="3138189" y="4384353"/>
                    <a:pt x="3154110" y="4459193"/>
                    <a:pt x="3154110" y="4537752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0" name="Graphic 29" descr="Badge 1">
              <a:extLst>
                <a:ext uri="{FF2B5EF4-FFF2-40B4-BE49-F238E27FC236}">
                  <a16:creationId xmlns:a16="http://schemas.microsoft.com/office/drawing/2014/main" id="{16DB4BF1-1E0B-43CD-9E49-43F6B2449491}"/>
                </a:ext>
              </a:extLst>
            </p:cNvPr>
            <p:cNvGrpSpPr/>
            <p:nvPr/>
          </p:nvGrpSpPr>
          <p:grpSpPr>
            <a:xfrm>
              <a:off x="3667975" y="2201772"/>
              <a:ext cx="284726" cy="348548"/>
              <a:chOff x="4565005" y="1674066"/>
              <a:chExt cx="554145" cy="554145"/>
            </a:xfrm>
            <a:solidFill>
              <a:srgbClr val="F7931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C5D39A-17A1-478F-BFAB-78063C90322D}"/>
                  </a:ext>
                </a:extLst>
              </p:cNvPr>
              <p:cNvSpPr/>
              <p:nvPr/>
            </p:nvSpPr>
            <p:spPr>
              <a:xfrm>
                <a:off x="4565005" y="1674066"/>
                <a:ext cx="554145" cy="554145"/>
              </a:xfrm>
              <a:custGeom>
                <a:avLst/>
                <a:gdLst>
                  <a:gd name="connsiteX0" fmla="*/ 277074 w 554145"/>
                  <a:gd name="connsiteY0" fmla="*/ 14591 h 554145"/>
                  <a:gd name="connsiteX1" fmla="*/ 539556 w 554145"/>
                  <a:gd name="connsiteY1" fmla="*/ 277073 h 554145"/>
                  <a:gd name="connsiteX2" fmla="*/ 277074 w 554145"/>
                  <a:gd name="connsiteY2" fmla="*/ 539555 h 554145"/>
                  <a:gd name="connsiteX3" fmla="*/ 14592 w 554145"/>
                  <a:gd name="connsiteY3" fmla="*/ 277073 h 554145"/>
                  <a:gd name="connsiteX4" fmla="*/ 277074 w 554145"/>
                  <a:gd name="connsiteY4" fmla="*/ 14592 h 554145"/>
                  <a:gd name="connsiteX5" fmla="*/ 277074 w 554145"/>
                  <a:gd name="connsiteY5" fmla="*/ 0 h 554145"/>
                  <a:gd name="connsiteX6" fmla="*/ 0 w 554145"/>
                  <a:gd name="connsiteY6" fmla="*/ 277072 h 554145"/>
                  <a:gd name="connsiteX7" fmla="*/ 277072 w 554145"/>
                  <a:gd name="connsiteY7" fmla="*/ 554146 h 554145"/>
                  <a:gd name="connsiteX8" fmla="*/ 554146 w 554145"/>
                  <a:gd name="connsiteY8" fmla="*/ 277074 h 554145"/>
                  <a:gd name="connsiteX9" fmla="*/ 277321 w 554145"/>
                  <a:gd name="connsiteY9" fmla="*/ 2 h 554145"/>
                  <a:gd name="connsiteX10" fmla="*/ 277074 w 554145"/>
                  <a:gd name="connsiteY10" fmla="*/ 2 h 55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5" h="554145">
                    <a:moveTo>
                      <a:pt x="277074" y="14591"/>
                    </a:moveTo>
                    <a:cubicBezTo>
                      <a:pt x="422039" y="14591"/>
                      <a:pt x="539556" y="132108"/>
                      <a:pt x="539556" y="277073"/>
                    </a:cubicBezTo>
                    <a:cubicBezTo>
                      <a:pt x="539556" y="422038"/>
                      <a:pt x="422039" y="539555"/>
                      <a:pt x="277074" y="539555"/>
                    </a:cubicBezTo>
                    <a:cubicBezTo>
                      <a:pt x="132108" y="539555"/>
                      <a:pt x="14592" y="422038"/>
                      <a:pt x="14592" y="277073"/>
                    </a:cubicBezTo>
                    <a:cubicBezTo>
                      <a:pt x="14756" y="132176"/>
                      <a:pt x="132177" y="14756"/>
                      <a:pt x="277074" y="14592"/>
                    </a:cubicBezTo>
                    <a:moveTo>
                      <a:pt x="277074" y="0"/>
                    </a:moveTo>
                    <a:cubicBezTo>
                      <a:pt x="124051" y="0"/>
                      <a:pt x="1" y="124049"/>
                      <a:pt x="0" y="277072"/>
                    </a:cubicBezTo>
                    <a:cubicBezTo>
                      <a:pt x="-1" y="430095"/>
                      <a:pt x="124049" y="554145"/>
                      <a:pt x="277072" y="554146"/>
                    </a:cubicBezTo>
                    <a:cubicBezTo>
                      <a:pt x="430095" y="554147"/>
                      <a:pt x="554145" y="430097"/>
                      <a:pt x="554146" y="277074"/>
                    </a:cubicBezTo>
                    <a:cubicBezTo>
                      <a:pt x="554214" y="124119"/>
                      <a:pt x="430275" y="70"/>
                      <a:pt x="277321" y="2"/>
                    </a:cubicBezTo>
                    <a:cubicBezTo>
                      <a:pt x="277239" y="2"/>
                      <a:pt x="277156" y="2"/>
                      <a:pt x="277074" y="2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21FC076-834A-4DD0-8CC9-C927437D6F58}"/>
                  </a:ext>
                </a:extLst>
              </p:cNvPr>
              <p:cNvSpPr/>
              <p:nvPr/>
            </p:nvSpPr>
            <p:spPr>
              <a:xfrm>
                <a:off x="4786024" y="1819732"/>
                <a:ext cx="75423" cy="245731"/>
              </a:xfrm>
              <a:custGeom>
                <a:avLst/>
                <a:gdLst>
                  <a:gd name="connsiteX0" fmla="*/ 58648 w 75423"/>
                  <a:gd name="connsiteY0" fmla="*/ 245732 h 245731"/>
                  <a:gd name="connsiteX1" fmla="*/ 58648 w 75423"/>
                  <a:gd name="connsiteY1" fmla="*/ 23682 h 245731"/>
                  <a:gd name="connsiteX2" fmla="*/ 58528 w 75423"/>
                  <a:gd name="connsiteY2" fmla="*/ 23625 h 245731"/>
                  <a:gd name="connsiteX3" fmla="*/ 54435 w 75423"/>
                  <a:gd name="connsiteY3" fmla="*/ 27169 h 245731"/>
                  <a:gd name="connsiteX4" fmla="*/ 41290 w 75423"/>
                  <a:gd name="connsiteY4" fmla="*/ 36855 h 245731"/>
                  <a:gd name="connsiteX5" fmla="*/ 26243 w 75423"/>
                  <a:gd name="connsiteY5" fmla="*/ 45732 h 245731"/>
                  <a:gd name="connsiteX6" fmla="*/ 10886 w 75423"/>
                  <a:gd name="connsiteY6" fmla="*/ 53155 h 245731"/>
                  <a:gd name="connsiteX7" fmla="*/ 0 w 75423"/>
                  <a:gd name="connsiteY7" fmla="*/ 57466 h 245731"/>
                  <a:gd name="connsiteX8" fmla="*/ 0 w 75423"/>
                  <a:gd name="connsiteY8" fmla="*/ 43587 h 245731"/>
                  <a:gd name="connsiteX9" fmla="*/ 37346 w 75423"/>
                  <a:gd name="connsiteY9" fmla="*/ 26039 h 245731"/>
                  <a:gd name="connsiteX10" fmla="*/ 72801 w 75423"/>
                  <a:gd name="connsiteY10" fmla="*/ 0 h 245731"/>
                  <a:gd name="connsiteX11" fmla="*/ 75423 w 75423"/>
                  <a:gd name="connsiteY11" fmla="*/ 136 h 245731"/>
                  <a:gd name="connsiteX12" fmla="*/ 75423 w 75423"/>
                  <a:gd name="connsiteY12" fmla="*/ 245732 h 2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423" h="245731">
                    <a:moveTo>
                      <a:pt x="58648" y="245732"/>
                    </a:moveTo>
                    <a:lnTo>
                      <a:pt x="58648" y="23682"/>
                    </a:lnTo>
                    <a:cubicBezTo>
                      <a:pt x="58648" y="23595"/>
                      <a:pt x="58594" y="23570"/>
                      <a:pt x="58528" y="23625"/>
                    </a:cubicBezTo>
                    <a:lnTo>
                      <a:pt x="54435" y="27169"/>
                    </a:lnTo>
                    <a:cubicBezTo>
                      <a:pt x="50276" y="30689"/>
                      <a:pt x="45884" y="33926"/>
                      <a:pt x="41290" y="36855"/>
                    </a:cubicBezTo>
                    <a:cubicBezTo>
                      <a:pt x="36384" y="40011"/>
                      <a:pt x="31323" y="42996"/>
                      <a:pt x="26243" y="45732"/>
                    </a:cubicBezTo>
                    <a:cubicBezTo>
                      <a:pt x="21131" y="48481"/>
                      <a:pt x="15962" y="50975"/>
                      <a:pt x="10886" y="53155"/>
                    </a:cubicBezTo>
                    <a:cubicBezTo>
                      <a:pt x="7071" y="54787"/>
                      <a:pt x="3423" y="56233"/>
                      <a:pt x="0" y="57466"/>
                    </a:cubicBezTo>
                    <a:lnTo>
                      <a:pt x="0" y="43587"/>
                    </a:lnTo>
                    <a:cubicBezTo>
                      <a:pt x="13084" y="39198"/>
                      <a:pt x="25616" y="33310"/>
                      <a:pt x="37346" y="26039"/>
                    </a:cubicBezTo>
                    <a:cubicBezTo>
                      <a:pt x="49814" y="18280"/>
                      <a:pt x="61667" y="9575"/>
                      <a:pt x="72801" y="0"/>
                    </a:cubicBezTo>
                    <a:lnTo>
                      <a:pt x="75423" y="136"/>
                    </a:lnTo>
                    <a:lnTo>
                      <a:pt x="75423" y="245732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27" descr="Badge 3">
              <a:extLst>
                <a:ext uri="{FF2B5EF4-FFF2-40B4-BE49-F238E27FC236}">
                  <a16:creationId xmlns:a16="http://schemas.microsoft.com/office/drawing/2014/main" id="{A07DA6EB-4918-43F9-954C-033D315FA4CB}"/>
                </a:ext>
              </a:extLst>
            </p:cNvPr>
            <p:cNvGrpSpPr/>
            <p:nvPr/>
          </p:nvGrpSpPr>
          <p:grpSpPr>
            <a:xfrm>
              <a:off x="4985200" y="1827681"/>
              <a:ext cx="284724" cy="348546"/>
              <a:chOff x="6237108" y="1149221"/>
              <a:chExt cx="554142" cy="554142"/>
            </a:xfrm>
            <a:solidFill>
              <a:srgbClr val="FF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A9C4D2-1DE2-4367-A6F4-D1FB40AEBFCF}"/>
                  </a:ext>
                </a:extLst>
              </p:cNvPr>
              <p:cNvSpPr/>
              <p:nvPr/>
            </p:nvSpPr>
            <p:spPr>
              <a:xfrm>
                <a:off x="6237108" y="1149221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ACE607-829E-4DE5-8BBE-0C89477E2759}"/>
                  </a:ext>
                </a:extLst>
              </p:cNvPr>
              <p:cNvSpPr/>
              <p:nvPr/>
            </p:nvSpPr>
            <p:spPr>
              <a:xfrm>
                <a:off x="6445668" y="1303723"/>
                <a:ext cx="131868" cy="248493"/>
              </a:xfrm>
              <a:custGeom>
                <a:avLst/>
                <a:gdLst>
                  <a:gd name="connsiteX0" fmla="*/ 51484 w 131868"/>
                  <a:gd name="connsiteY0" fmla="*/ 248467 h 248493"/>
                  <a:gd name="connsiteX1" fmla="*/ 0 w 131868"/>
                  <a:gd name="connsiteY1" fmla="*/ 236364 h 248493"/>
                  <a:gd name="connsiteX2" fmla="*/ 0 w 131868"/>
                  <a:gd name="connsiteY2" fmla="*/ 218504 h 248493"/>
                  <a:gd name="connsiteX3" fmla="*/ 52162 w 131868"/>
                  <a:gd name="connsiteY3" fmla="*/ 234591 h 248493"/>
                  <a:gd name="connsiteX4" fmla="*/ 75223 w 131868"/>
                  <a:gd name="connsiteY4" fmla="*/ 231600 h 248493"/>
                  <a:gd name="connsiteX5" fmla="*/ 95161 w 131868"/>
                  <a:gd name="connsiteY5" fmla="*/ 222028 h 248493"/>
                  <a:gd name="connsiteX6" fmla="*/ 109146 w 131868"/>
                  <a:gd name="connsiteY6" fmla="*/ 205249 h 248493"/>
                  <a:gd name="connsiteX7" fmla="*/ 114392 w 131868"/>
                  <a:gd name="connsiteY7" fmla="*/ 180911 h 248493"/>
                  <a:gd name="connsiteX8" fmla="*/ 95292 w 131868"/>
                  <a:gd name="connsiteY8" fmla="*/ 140232 h 248493"/>
                  <a:gd name="connsiteX9" fmla="*/ 40708 w 131868"/>
                  <a:gd name="connsiteY9" fmla="*/ 126758 h 248493"/>
                  <a:gd name="connsiteX10" fmla="*/ 23768 w 131868"/>
                  <a:gd name="connsiteY10" fmla="*/ 126758 h 248493"/>
                  <a:gd name="connsiteX11" fmla="*/ 23768 w 131868"/>
                  <a:gd name="connsiteY11" fmla="*/ 112896 h 248493"/>
                  <a:gd name="connsiteX12" fmla="*/ 39176 w 131868"/>
                  <a:gd name="connsiteY12" fmla="*/ 112896 h 248493"/>
                  <a:gd name="connsiteX13" fmla="*/ 88624 w 131868"/>
                  <a:gd name="connsiteY13" fmla="*/ 99765 h 248493"/>
                  <a:gd name="connsiteX14" fmla="*/ 105681 w 131868"/>
                  <a:gd name="connsiteY14" fmla="*/ 61099 h 248493"/>
                  <a:gd name="connsiteX15" fmla="*/ 93009 w 131868"/>
                  <a:gd name="connsiteY15" fmla="*/ 26169 h 248493"/>
                  <a:gd name="connsiteX16" fmla="*/ 55584 w 131868"/>
                  <a:gd name="connsiteY16" fmla="*/ 14022 h 248493"/>
                  <a:gd name="connsiteX17" fmla="*/ 9579 w 131868"/>
                  <a:gd name="connsiteY17" fmla="*/ 28613 h 248493"/>
                  <a:gd name="connsiteX18" fmla="*/ 9579 w 131868"/>
                  <a:gd name="connsiteY18" fmla="*/ 12833 h 248493"/>
                  <a:gd name="connsiteX19" fmla="*/ 60202 w 131868"/>
                  <a:gd name="connsiteY19" fmla="*/ 0 h 248493"/>
                  <a:gd name="connsiteX20" fmla="*/ 84429 w 131868"/>
                  <a:gd name="connsiteY20" fmla="*/ 3480 h 248493"/>
                  <a:gd name="connsiteX21" fmla="*/ 104506 w 131868"/>
                  <a:gd name="connsiteY21" fmla="*/ 13883 h 248493"/>
                  <a:gd name="connsiteX22" fmla="*/ 118185 w 131868"/>
                  <a:gd name="connsiteY22" fmla="*/ 31159 h 248493"/>
                  <a:gd name="connsiteX23" fmla="*/ 123292 w 131868"/>
                  <a:gd name="connsiteY23" fmla="*/ 55409 h 248493"/>
                  <a:gd name="connsiteX24" fmla="*/ 76602 w 131868"/>
                  <a:gd name="connsiteY24" fmla="*/ 115705 h 248493"/>
                  <a:gd name="connsiteX25" fmla="*/ 74741 w 131868"/>
                  <a:gd name="connsiteY25" fmla="*/ 116223 h 248493"/>
                  <a:gd name="connsiteX26" fmla="*/ 74741 w 131868"/>
                  <a:gd name="connsiteY26" fmla="*/ 121118 h 248493"/>
                  <a:gd name="connsiteX27" fmla="*/ 77010 w 131868"/>
                  <a:gd name="connsiteY27" fmla="*/ 121381 h 248493"/>
                  <a:gd name="connsiteX28" fmla="*/ 98677 w 131868"/>
                  <a:gd name="connsiteY28" fmla="*/ 127093 h 248493"/>
                  <a:gd name="connsiteX29" fmla="*/ 116026 w 131868"/>
                  <a:gd name="connsiteY29" fmla="*/ 138700 h 248493"/>
                  <a:gd name="connsiteX30" fmla="*/ 127611 w 131868"/>
                  <a:gd name="connsiteY30" fmla="*/ 156012 h 248493"/>
                  <a:gd name="connsiteX31" fmla="*/ 131857 w 131868"/>
                  <a:gd name="connsiteY31" fmla="*/ 178518 h 248493"/>
                  <a:gd name="connsiteX32" fmla="*/ 125612 w 131868"/>
                  <a:gd name="connsiteY32" fmla="*/ 208364 h 248493"/>
                  <a:gd name="connsiteX33" fmla="*/ 108512 w 131868"/>
                  <a:gd name="connsiteY33" fmla="*/ 230250 h 248493"/>
                  <a:gd name="connsiteX34" fmla="*/ 82949 w 131868"/>
                  <a:gd name="connsiteY34" fmla="*/ 243827 h 248493"/>
                  <a:gd name="connsiteX35" fmla="*/ 51484 w 131868"/>
                  <a:gd name="connsiteY35" fmla="*/ 248467 h 24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1868" h="248493">
                    <a:moveTo>
                      <a:pt x="51484" y="248467"/>
                    </a:moveTo>
                    <a:cubicBezTo>
                      <a:pt x="33573" y="248875"/>
                      <a:pt x="15853" y="244709"/>
                      <a:pt x="0" y="236364"/>
                    </a:cubicBezTo>
                    <a:lnTo>
                      <a:pt x="0" y="218504"/>
                    </a:lnTo>
                    <a:cubicBezTo>
                      <a:pt x="15476" y="228777"/>
                      <a:pt x="33589" y="234363"/>
                      <a:pt x="52162" y="234591"/>
                    </a:cubicBezTo>
                    <a:cubicBezTo>
                      <a:pt x="59947" y="234612"/>
                      <a:pt x="67701" y="233607"/>
                      <a:pt x="75223" y="231600"/>
                    </a:cubicBezTo>
                    <a:cubicBezTo>
                      <a:pt x="82420" y="229713"/>
                      <a:pt x="89188" y="226464"/>
                      <a:pt x="95161" y="222028"/>
                    </a:cubicBezTo>
                    <a:cubicBezTo>
                      <a:pt x="101040" y="217574"/>
                      <a:pt x="105825" y="211835"/>
                      <a:pt x="109146" y="205249"/>
                    </a:cubicBezTo>
                    <a:cubicBezTo>
                      <a:pt x="112806" y="197670"/>
                      <a:pt x="114605" y="189326"/>
                      <a:pt x="114392" y="180911"/>
                    </a:cubicBezTo>
                    <a:cubicBezTo>
                      <a:pt x="115315" y="164994"/>
                      <a:pt x="108129" y="149689"/>
                      <a:pt x="95292" y="140232"/>
                    </a:cubicBezTo>
                    <a:cubicBezTo>
                      <a:pt x="82890" y="131288"/>
                      <a:pt x="64513" y="126758"/>
                      <a:pt x="40708" y="126758"/>
                    </a:cubicBezTo>
                    <a:lnTo>
                      <a:pt x="23768" y="126758"/>
                    </a:lnTo>
                    <a:lnTo>
                      <a:pt x="23768" y="112896"/>
                    </a:lnTo>
                    <a:lnTo>
                      <a:pt x="39176" y="112896"/>
                    </a:lnTo>
                    <a:cubicBezTo>
                      <a:pt x="60858" y="112896"/>
                      <a:pt x="77492" y="108519"/>
                      <a:pt x="88624" y="99765"/>
                    </a:cubicBezTo>
                    <a:cubicBezTo>
                      <a:pt x="100192" y="90365"/>
                      <a:pt x="106538" y="75980"/>
                      <a:pt x="105681" y="61099"/>
                    </a:cubicBezTo>
                    <a:cubicBezTo>
                      <a:pt x="106520" y="48197"/>
                      <a:pt x="101925" y="35532"/>
                      <a:pt x="93009" y="26169"/>
                    </a:cubicBezTo>
                    <a:cubicBezTo>
                      <a:pt x="82585" y="17412"/>
                      <a:pt x="69163" y="13056"/>
                      <a:pt x="55584" y="14022"/>
                    </a:cubicBezTo>
                    <a:cubicBezTo>
                      <a:pt x="39159" y="14326"/>
                      <a:pt x="23177" y="19395"/>
                      <a:pt x="9579" y="28613"/>
                    </a:cubicBezTo>
                    <a:lnTo>
                      <a:pt x="9579" y="12833"/>
                    </a:lnTo>
                    <a:cubicBezTo>
                      <a:pt x="25152" y="4484"/>
                      <a:pt x="42532" y="78"/>
                      <a:pt x="60202" y="0"/>
                    </a:cubicBezTo>
                    <a:cubicBezTo>
                      <a:pt x="68404" y="-22"/>
                      <a:pt x="76565" y="1151"/>
                      <a:pt x="84429" y="3480"/>
                    </a:cubicBezTo>
                    <a:cubicBezTo>
                      <a:pt x="91735" y="5608"/>
                      <a:pt x="98555" y="9141"/>
                      <a:pt x="104506" y="13883"/>
                    </a:cubicBezTo>
                    <a:cubicBezTo>
                      <a:pt x="110262" y="18585"/>
                      <a:pt x="114929" y="24479"/>
                      <a:pt x="118185" y="31159"/>
                    </a:cubicBezTo>
                    <a:cubicBezTo>
                      <a:pt x="121735" y="38740"/>
                      <a:pt x="123483" y="47040"/>
                      <a:pt x="123292" y="55409"/>
                    </a:cubicBezTo>
                    <a:cubicBezTo>
                      <a:pt x="123292" y="87129"/>
                      <a:pt x="108015" y="106856"/>
                      <a:pt x="76602" y="115705"/>
                    </a:cubicBezTo>
                    <a:lnTo>
                      <a:pt x="74741" y="116223"/>
                    </a:lnTo>
                    <a:lnTo>
                      <a:pt x="74741" y="121118"/>
                    </a:lnTo>
                    <a:lnTo>
                      <a:pt x="77010" y="121381"/>
                    </a:lnTo>
                    <a:cubicBezTo>
                      <a:pt x="84475" y="122205"/>
                      <a:pt x="91777" y="124130"/>
                      <a:pt x="98677" y="127093"/>
                    </a:cubicBezTo>
                    <a:cubicBezTo>
                      <a:pt x="105132" y="129849"/>
                      <a:pt x="111015" y="133785"/>
                      <a:pt x="116026" y="138700"/>
                    </a:cubicBezTo>
                    <a:cubicBezTo>
                      <a:pt x="120987" y="143654"/>
                      <a:pt x="124924" y="149537"/>
                      <a:pt x="127611" y="156012"/>
                    </a:cubicBezTo>
                    <a:cubicBezTo>
                      <a:pt x="130522" y="163154"/>
                      <a:pt x="131965" y="170807"/>
                      <a:pt x="131857" y="178518"/>
                    </a:cubicBezTo>
                    <a:cubicBezTo>
                      <a:pt x="132049" y="188810"/>
                      <a:pt x="129914" y="199013"/>
                      <a:pt x="125612" y="208364"/>
                    </a:cubicBezTo>
                    <a:cubicBezTo>
                      <a:pt x="121594" y="216830"/>
                      <a:pt x="115755" y="224304"/>
                      <a:pt x="108512" y="230250"/>
                    </a:cubicBezTo>
                    <a:cubicBezTo>
                      <a:pt x="100931" y="236359"/>
                      <a:pt x="92255" y="240967"/>
                      <a:pt x="82949" y="243827"/>
                    </a:cubicBezTo>
                    <a:cubicBezTo>
                      <a:pt x="72760" y="246976"/>
                      <a:pt x="62148" y="248541"/>
                      <a:pt x="51484" y="248467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33" descr="Badge 4">
              <a:extLst>
                <a:ext uri="{FF2B5EF4-FFF2-40B4-BE49-F238E27FC236}">
                  <a16:creationId xmlns:a16="http://schemas.microsoft.com/office/drawing/2014/main" id="{AECF8264-3374-42CA-B6F6-F44A4FA7C521}"/>
                </a:ext>
              </a:extLst>
            </p:cNvPr>
            <p:cNvGrpSpPr/>
            <p:nvPr/>
          </p:nvGrpSpPr>
          <p:grpSpPr>
            <a:xfrm>
              <a:off x="5501118" y="3987674"/>
              <a:ext cx="284724" cy="348546"/>
              <a:chOff x="7073157" y="4781549"/>
              <a:chExt cx="554142" cy="554142"/>
            </a:xfrm>
            <a:solidFill>
              <a:srgbClr val="3A5C84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FFC8A9-F311-4901-B234-F8D5D8A5D668}"/>
                  </a:ext>
                </a:extLst>
              </p:cNvPr>
              <p:cNvSpPr/>
              <p:nvPr/>
            </p:nvSpPr>
            <p:spPr>
              <a:xfrm>
                <a:off x="7073157" y="4781549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73881C-0F48-4439-9BF1-150B390D12A0}"/>
                  </a:ext>
                </a:extLst>
              </p:cNvPr>
              <p:cNvSpPr/>
              <p:nvPr/>
            </p:nvSpPr>
            <p:spPr>
              <a:xfrm>
                <a:off x="7250799" y="4932856"/>
                <a:ext cx="171011" cy="240091"/>
              </a:xfrm>
              <a:custGeom>
                <a:avLst/>
                <a:gdLst>
                  <a:gd name="connsiteX0" fmla="*/ 116099 w 171011"/>
                  <a:gd name="connsiteY0" fmla="*/ 240091 h 240091"/>
                  <a:gd name="connsiteX1" fmla="*/ 116099 w 171011"/>
                  <a:gd name="connsiteY1" fmla="*/ 179226 h 240091"/>
                  <a:gd name="connsiteX2" fmla="*/ 0 w 171011"/>
                  <a:gd name="connsiteY2" fmla="*/ 179226 h 240091"/>
                  <a:gd name="connsiteX3" fmla="*/ 0 w 171011"/>
                  <a:gd name="connsiteY3" fmla="*/ 162629 h 240091"/>
                  <a:gd name="connsiteX4" fmla="*/ 32362 w 171011"/>
                  <a:gd name="connsiteY4" fmla="*/ 124116 h 240091"/>
                  <a:gd name="connsiteX5" fmla="*/ 64338 w 171011"/>
                  <a:gd name="connsiteY5" fmla="*/ 81417 h 240091"/>
                  <a:gd name="connsiteX6" fmla="*/ 92476 w 171011"/>
                  <a:gd name="connsiteY6" fmla="*/ 38527 h 240091"/>
                  <a:gd name="connsiteX7" fmla="*/ 113458 w 171011"/>
                  <a:gd name="connsiteY7" fmla="*/ 0 h 240091"/>
                  <a:gd name="connsiteX8" fmla="*/ 132710 w 171011"/>
                  <a:gd name="connsiteY8" fmla="*/ 0 h 240091"/>
                  <a:gd name="connsiteX9" fmla="*/ 132710 w 171011"/>
                  <a:gd name="connsiteY9" fmla="*/ 164489 h 240091"/>
                  <a:gd name="connsiteX10" fmla="*/ 171011 w 171011"/>
                  <a:gd name="connsiteY10" fmla="*/ 164489 h 240091"/>
                  <a:gd name="connsiteX11" fmla="*/ 171011 w 171011"/>
                  <a:gd name="connsiteY11" fmla="*/ 179226 h 240091"/>
                  <a:gd name="connsiteX12" fmla="*/ 132710 w 171011"/>
                  <a:gd name="connsiteY12" fmla="*/ 179226 h 240091"/>
                  <a:gd name="connsiteX13" fmla="*/ 132710 w 171011"/>
                  <a:gd name="connsiteY13" fmla="*/ 240091 h 240091"/>
                  <a:gd name="connsiteX14" fmla="*/ 111335 w 171011"/>
                  <a:gd name="connsiteY14" fmla="*/ 31232 h 240091"/>
                  <a:gd name="connsiteX15" fmla="*/ 86283 w 171011"/>
                  <a:gd name="connsiteY15" fmla="*/ 71881 h 240091"/>
                  <a:gd name="connsiteX16" fmla="*/ 62149 w 171011"/>
                  <a:gd name="connsiteY16" fmla="*/ 106841 h 240091"/>
                  <a:gd name="connsiteX17" fmla="*/ 39826 w 171011"/>
                  <a:gd name="connsiteY17" fmla="*/ 136234 h 240091"/>
                  <a:gd name="connsiteX18" fmla="*/ 20267 w 171011"/>
                  <a:gd name="connsiteY18" fmla="*/ 160309 h 240091"/>
                  <a:gd name="connsiteX19" fmla="*/ 16838 w 171011"/>
                  <a:gd name="connsiteY19" fmla="*/ 164467 h 240091"/>
                  <a:gd name="connsiteX20" fmla="*/ 16838 w 171011"/>
                  <a:gd name="connsiteY20" fmla="*/ 164467 h 240091"/>
                  <a:gd name="connsiteX21" fmla="*/ 116099 w 171011"/>
                  <a:gd name="connsiteY21" fmla="*/ 164467 h 240091"/>
                  <a:gd name="connsiteX22" fmla="*/ 116099 w 171011"/>
                  <a:gd name="connsiteY22" fmla="*/ 23010 h 240091"/>
                  <a:gd name="connsiteX23" fmla="*/ 116099 w 171011"/>
                  <a:gd name="connsiteY23" fmla="*/ 23010 h 24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011" h="240091">
                    <a:moveTo>
                      <a:pt x="116099" y="240091"/>
                    </a:moveTo>
                    <a:lnTo>
                      <a:pt x="116099" y="179226"/>
                    </a:lnTo>
                    <a:lnTo>
                      <a:pt x="0" y="179226"/>
                    </a:lnTo>
                    <a:lnTo>
                      <a:pt x="0" y="162629"/>
                    </a:lnTo>
                    <a:cubicBezTo>
                      <a:pt x="10491" y="150956"/>
                      <a:pt x="21434" y="137824"/>
                      <a:pt x="32362" y="124116"/>
                    </a:cubicBezTo>
                    <a:cubicBezTo>
                      <a:pt x="43437" y="110204"/>
                      <a:pt x="54197" y="95832"/>
                      <a:pt x="64338" y="81417"/>
                    </a:cubicBezTo>
                    <a:cubicBezTo>
                      <a:pt x="74479" y="67001"/>
                      <a:pt x="83948" y="52571"/>
                      <a:pt x="92476" y="38527"/>
                    </a:cubicBezTo>
                    <a:cubicBezTo>
                      <a:pt x="100123" y="26051"/>
                      <a:pt x="107126" y="13192"/>
                      <a:pt x="113458" y="0"/>
                    </a:cubicBezTo>
                    <a:lnTo>
                      <a:pt x="132710" y="0"/>
                    </a:lnTo>
                    <a:lnTo>
                      <a:pt x="132710" y="164489"/>
                    </a:lnTo>
                    <a:lnTo>
                      <a:pt x="171011" y="164489"/>
                    </a:lnTo>
                    <a:lnTo>
                      <a:pt x="171011" y="179226"/>
                    </a:lnTo>
                    <a:lnTo>
                      <a:pt x="132710" y="179226"/>
                    </a:lnTo>
                    <a:lnTo>
                      <a:pt x="132710" y="240091"/>
                    </a:lnTo>
                    <a:close/>
                    <a:moveTo>
                      <a:pt x="111335" y="31232"/>
                    </a:moveTo>
                    <a:cubicBezTo>
                      <a:pt x="102989" y="45662"/>
                      <a:pt x="94556" y="59341"/>
                      <a:pt x="86283" y="71881"/>
                    </a:cubicBezTo>
                    <a:cubicBezTo>
                      <a:pt x="78010" y="84422"/>
                      <a:pt x="69912" y="96131"/>
                      <a:pt x="62149" y="106841"/>
                    </a:cubicBezTo>
                    <a:cubicBezTo>
                      <a:pt x="54387" y="117551"/>
                      <a:pt x="46880" y="127429"/>
                      <a:pt x="39826" y="136234"/>
                    </a:cubicBezTo>
                    <a:cubicBezTo>
                      <a:pt x="32771" y="145040"/>
                      <a:pt x="26190" y="153137"/>
                      <a:pt x="20267" y="160309"/>
                    </a:cubicBezTo>
                    <a:lnTo>
                      <a:pt x="16838" y="164467"/>
                    </a:lnTo>
                    <a:lnTo>
                      <a:pt x="16838" y="164467"/>
                    </a:lnTo>
                    <a:lnTo>
                      <a:pt x="116099" y="164467"/>
                    </a:lnTo>
                    <a:lnTo>
                      <a:pt x="116099" y="23010"/>
                    </a:lnTo>
                    <a:lnTo>
                      <a:pt x="116099" y="2301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1" descr="Badge">
              <a:extLst>
                <a:ext uri="{FF2B5EF4-FFF2-40B4-BE49-F238E27FC236}">
                  <a16:creationId xmlns:a16="http://schemas.microsoft.com/office/drawing/2014/main" id="{6B32B3AE-A2E4-4EBB-AB4D-2D82B9D25342}"/>
                </a:ext>
              </a:extLst>
            </p:cNvPr>
            <p:cNvGrpSpPr/>
            <p:nvPr/>
          </p:nvGrpSpPr>
          <p:grpSpPr>
            <a:xfrm>
              <a:off x="4247243" y="4233857"/>
              <a:ext cx="284724" cy="348546"/>
              <a:chOff x="5401058" y="5184447"/>
              <a:chExt cx="554142" cy="554142"/>
            </a:xfrm>
            <a:solidFill>
              <a:srgbClr val="C13018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137EC4-0419-49B9-B2F8-A890A988EF36}"/>
                  </a:ext>
                </a:extLst>
              </p:cNvPr>
              <p:cNvSpPr/>
              <p:nvPr/>
            </p:nvSpPr>
            <p:spPr>
              <a:xfrm>
                <a:off x="5401058" y="5184447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26437E7-D6E7-463C-952E-AFF330CCA26B}"/>
                  </a:ext>
                </a:extLst>
              </p:cNvPr>
              <p:cNvSpPr/>
              <p:nvPr/>
            </p:nvSpPr>
            <p:spPr>
              <a:xfrm>
                <a:off x="5606012" y="5331665"/>
                <a:ext cx="140073" cy="244230"/>
              </a:xfrm>
              <a:custGeom>
                <a:avLst/>
                <a:gdLst>
                  <a:gd name="connsiteX0" fmla="*/ 17 w 140073"/>
                  <a:gd name="connsiteY0" fmla="*/ 244179 h 244230"/>
                  <a:gd name="connsiteX1" fmla="*/ 17 w 140073"/>
                  <a:gd name="connsiteY1" fmla="*/ 234936 h 244230"/>
                  <a:gd name="connsiteX2" fmla="*/ 3745 w 140073"/>
                  <a:gd name="connsiteY2" fmla="*/ 207214 h 244230"/>
                  <a:gd name="connsiteX3" fmla="*/ 15381 w 140073"/>
                  <a:gd name="connsiteY3" fmla="*/ 185451 h 244230"/>
                  <a:gd name="connsiteX4" fmla="*/ 36005 w 140073"/>
                  <a:gd name="connsiteY4" fmla="*/ 164908 h 244230"/>
                  <a:gd name="connsiteX5" fmla="*/ 66682 w 140073"/>
                  <a:gd name="connsiteY5" fmla="*/ 141562 h 244230"/>
                  <a:gd name="connsiteX6" fmla="*/ 88408 w 140073"/>
                  <a:gd name="connsiteY6" fmla="*/ 124229 h 244230"/>
                  <a:gd name="connsiteX7" fmla="*/ 104523 w 140073"/>
                  <a:gd name="connsiteY7" fmla="*/ 106720 h 244230"/>
                  <a:gd name="connsiteX8" fmla="*/ 114452 w 140073"/>
                  <a:gd name="connsiteY8" fmla="*/ 87299 h 244230"/>
                  <a:gd name="connsiteX9" fmla="*/ 117830 w 140073"/>
                  <a:gd name="connsiteY9" fmla="*/ 64450 h 244230"/>
                  <a:gd name="connsiteX10" fmla="*/ 114146 w 140073"/>
                  <a:gd name="connsiteY10" fmla="*/ 42914 h 244230"/>
                  <a:gd name="connsiteX11" fmla="*/ 87554 w 140073"/>
                  <a:gd name="connsiteY11" fmla="*/ 17234 h 244230"/>
                  <a:gd name="connsiteX12" fmla="*/ 67054 w 140073"/>
                  <a:gd name="connsiteY12" fmla="*/ 14024 h 244230"/>
                  <a:gd name="connsiteX13" fmla="*/ 34342 w 140073"/>
                  <a:gd name="connsiteY13" fmla="*/ 22049 h 244230"/>
                  <a:gd name="connsiteX14" fmla="*/ 9596 w 140073"/>
                  <a:gd name="connsiteY14" fmla="*/ 39223 h 244230"/>
                  <a:gd name="connsiteX15" fmla="*/ 9596 w 140073"/>
                  <a:gd name="connsiteY15" fmla="*/ 21706 h 244230"/>
                  <a:gd name="connsiteX16" fmla="*/ 36370 w 140073"/>
                  <a:gd name="connsiteY16" fmla="*/ 5985 h 244230"/>
                  <a:gd name="connsiteX17" fmla="*/ 70133 w 140073"/>
                  <a:gd name="connsiteY17" fmla="*/ 10 h 244230"/>
                  <a:gd name="connsiteX18" fmla="*/ 75728 w 140073"/>
                  <a:gd name="connsiteY18" fmla="*/ 338 h 244230"/>
                  <a:gd name="connsiteX19" fmla="*/ 81222 w 140073"/>
                  <a:gd name="connsiteY19" fmla="*/ 1345 h 244230"/>
                  <a:gd name="connsiteX20" fmla="*/ 103466 w 140073"/>
                  <a:gd name="connsiteY20" fmla="*/ 7532 h 244230"/>
                  <a:gd name="connsiteX21" fmla="*/ 120398 w 140073"/>
                  <a:gd name="connsiteY21" fmla="*/ 20043 h 244230"/>
                  <a:gd name="connsiteX22" fmla="*/ 131254 w 140073"/>
                  <a:gd name="connsiteY22" fmla="*/ 38282 h 244230"/>
                  <a:gd name="connsiteX23" fmla="*/ 135120 w 140073"/>
                  <a:gd name="connsiteY23" fmla="*/ 61941 h 244230"/>
                  <a:gd name="connsiteX24" fmla="*/ 131144 w 140073"/>
                  <a:gd name="connsiteY24" fmla="*/ 89357 h 244230"/>
                  <a:gd name="connsiteX25" fmla="*/ 119785 w 140073"/>
                  <a:gd name="connsiteY25" fmla="*/ 111659 h 244230"/>
                  <a:gd name="connsiteX26" fmla="*/ 101882 w 140073"/>
                  <a:gd name="connsiteY26" fmla="*/ 131064 h 244230"/>
                  <a:gd name="connsiteX27" fmla="*/ 78216 w 140073"/>
                  <a:gd name="connsiteY27" fmla="*/ 149638 h 244230"/>
                  <a:gd name="connsiteX28" fmla="*/ 52930 w 140073"/>
                  <a:gd name="connsiteY28" fmla="*/ 168409 h 244230"/>
                  <a:gd name="connsiteX29" fmla="*/ 35188 w 140073"/>
                  <a:gd name="connsiteY29" fmla="*/ 184153 h 244230"/>
                  <a:gd name="connsiteX30" fmla="*/ 24245 w 140073"/>
                  <a:gd name="connsiteY30" fmla="*/ 199473 h 244230"/>
                  <a:gd name="connsiteX31" fmla="*/ 18897 w 140073"/>
                  <a:gd name="connsiteY31" fmla="*/ 216296 h 244230"/>
                  <a:gd name="connsiteX32" fmla="*/ 18270 w 140073"/>
                  <a:gd name="connsiteY32" fmla="*/ 221520 h 244230"/>
                  <a:gd name="connsiteX33" fmla="*/ 18000 w 140073"/>
                  <a:gd name="connsiteY33" fmla="*/ 227093 h 244230"/>
                  <a:gd name="connsiteX34" fmla="*/ 18000 w 140073"/>
                  <a:gd name="connsiteY34" fmla="*/ 229640 h 244230"/>
                  <a:gd name="connsiteX35" fmla="*/ 140074 w 140073"/>
                  <a:gd name="connsiteY35" fmla="*/ 229640 h 244230"/>
                  <a:gd name="connsiteX36" fmla="*/ 140074 w 140073"/>
                  <a:gd name="connsiteY36" fmla="*/ 244230 h 24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0073" h="244230">
                    <a:moveTo>
                      <a:pt x="17" y="244179"/>
                    </a:moveTo>
                    <a:lnTo>
                      <a:pt x="17" y="234936"/>
                    </a:lnTo>
                    <a:cubicBezTo>
                      <a:pt x="-163" y="225559"/>
                      <a:pt x="1094" y="216210"/>
                      <a:pt x="3745" y="207214"/>
                    </a:cubicBezTo>
                    <a:cubicBezTo>
                      <a:pt x="6298" y="199325"/>
                      <a:pt x="10238" y="191955"/>
                      <a:pt x="15381" y="185451"/>
                    </a:cubicBezTo>
                    <a:cubicBezTo>
                      <a:pt x="21471" y="177858"/>
                      <a:pt x="28388" y="170968"/>
                      <a:pt x="36005" y="164908"/>
                    </a:cubicBezTo>
                    <a:cubicBezTo>
                      <a:pt x="44439" y="158050"/>
                      <a:pt x="54762" y="150200"/>
                      <a:pt x="66682" y="141562"/>
                    </a:cubicBezTo>
                    <a:cubicBezTo>
                      <a:pt x="74780" y="135624"/>
                      <a:pt x="82090" y="129795"/>
                      <a:pt x="88408" y="124229"/>
                    </a:cubicBezTo>
                    <a:cubicBezTo>
                      <a:pt x="94415" y="119011"/>
                      <a:pt x="99821" y="113138"/>
                      <a:pt x="104523" y="106720"/>
                    </a:cubicBezTo>
                    <a:cubicBezTo>
                      <a:pt x="108807" y="100793"/>
                      <a:pt x="112157" y="94243"/>
                      <a:pt x="114452" y="87299"/>
                    </a:cubicBezTo>
                    <a:cubicBezTo>
                      <a:pt x="116777" y="79909"/>
                      <a:pt x="117916" y="72197"/>
                      <a:pt x="117830" y="64450"/>
                    </a:cubicBezTo>
                    <a:cubicBezTo>
                      <a:pt x="117950" y="57105"/>
                      <a:pt x="116701" y="49802"/>
                      <a:pt x="114146" y="42914"/>
                    </a:cubicBezTo>
                    <a:cubicBezTo>
                      <a:pt x="109664" y="30745"/>
                      <a:pt x="99872" y="21288"/>
                      <a:pt x="87554" y="17234"/>
                    </a:cubicBezTo>
                    <a:cubicBezTo>
                      <a:pt x="80946" y="15034"/>
                      <a:pt x="74018" y="13949"/>
                      <a:pt x="67054" y="14024"/>
                    </a:cubicBezTo>
                    <a:cubicBezTo>
                      <a:pt x="55664" y="14037"/>
                      <a:pt x="44444" y="16789"/>
                      <a:pt x="34342" y="22049"/>
                    </a:cubicBezTo>
                    <a:cubicBezTo>
                      <a:pt x="25399" y="26703"/>
                      <a:pt x="17084" y="32474"/>
                      <a:pt x="9596" y="39223"/>
                    </a:cubicBezTo>
                    <a:lnTo>
                      <a:pt x="9596" y="21706"/>
                    </a:lnTo>
                    <a:cubicBezTo>
                      <a:pt x="17708" y="15191"/>
                      <a:pt x="26728" y="9895"/>
                      <a:pt x="36370" y="5985"/>
                    </a:cubicBezTo>
                    <a:cubicBezTo>
                      <a:pt x="47142" y="1867"/>
                      <a:pt x="58601" y="-161"/>
                      <a:pt x="70133" y="10"/>
                    </a:cubicBezTo>
                    <a:cubicBezTo>
                      <a:pt x="72003" y="6"/>
                      <a:pt x="73872" y="115"/>
                      <a:pt x="75728" y="338"/>
                    </a:cubicBezTo>
                    <a:cubicBezTo>
                      <a:pt x="77578" y="567"/>
                      <a:pt x="79412" y="904"/>
                      <a:pt x="81222" y="1345"/>
                    </a:cubicBezTo>
                    <a:cubicBezTo>
                      <a:pt x="88937" y="2109"/>
                      <a:pt x="96463" y="4202"/>
                      <a:pt x="103466" y="7532"/>
                    </a:cubicBezTo>
                    <a:cubicBezTo>
                      <a:pt x="109848" y="10598"/>
                      <a:pt x="115593" y="14843"/>
                      <a:pt x="120398" y="20043"/>
                    </a:cubicBezTo>
                    <a:cubicBezTo>
                      <a:pt x="125184" y="25347"/>
                      <a:pt x="128873" y="31546"/>
                      <a:pt x="131254" y="38282"/>
                    </a:cubicBezTo>
                    <a:cubicBezTo>
                      <a:pt x="133914" y="45882"/>
                      <a:pt x="135222" y="53889"/>
                      <a:pt x="135120" y="61941"/>
                    </a:cubicBezTo>
                    <a:cubicBezTo>
                      <a:pt x="135251" y="71232"/>
                      <a:pt x="133909" y="80485"/>
                      <a:pt x="131144" y="89357"/>
                    </a:cubicBezTo>
                    <a:cubicBezTo>
                      <a:pt x="128532" y="97333"/>
                      <a:pt x="124700" y="104856"/>
                      <a:pt x="119785" y="111659"/>
                    </a:cubicBezTo>
                    <a:cubicBezTo>
                      <a:pt x="114571" y="118783"/>
                      <a:pt x="108564" y="125293"/>
                      <a:pt x="101882" y="131064"/>
                    </a:cubicBezTo>
                    <a:cubicBezTo>
                      <a:pt x="94857" y="137192"/>
                      <a:pt x="86898" y="143467"/>
                      <a:pt x="78216" y="149638"/>
                    </a:cubicBezTo>
                    <a:cubicBezTo>
                      <a:pt x="68440" y="156678"/>
                      <a:pt x="59934" y="163004"/>
                      <a:pt x="52930" y="168409"/>
                    </a:cubicBezTo>
                    <a:cubicBezTo>
                      <a:pt x="46619" y="173192"/>
                      <a:pt x="40687" y="178455"/>
                      <a:pt x="35188" y="184153"/>
                    </a:cubicBezTo>
                    <a:cubicBezTo>
                      <a:pt x="30794" y="188683"/>
                      <a:pt x="27105" y="193848"/>
                      <a:pt x="24245" y="199473"/>
                    </a:cubicBezTo>
                    <a:cubicBezTo>
                      <a:pt x="21662" y="204794"/>
                      <a:pt x="19860" y="210460"/>
                      <a:pt x="18897" y="216296"/>
                    </a:cubicBezTo>
                    <a:cubicBezTo>
                      <a:pt x="18627" y="218120"/>
                      <a:pt x="18467" y="219732"/>
                      <a:pt x="18270" y="221520"/>
                    </a:cubicBezTo>
                    <a:cubicBezTo>
                      <a:pt x="18084" y="223372"/>
                      <a:pt x="17994" y="225232"/>
                      <a:pt x="18000" y="227093"/>
                    </a:cubicBezTo>
                    <a:lnTo>
                      <a:pt x="18000" y="229640"/>
                    </a:lnTo>
                    <a:lnTo>
                      <a:pt x="140074" y="229640"/>
                    </a:lnTo>
                    <a:lnTo>
                      <a:pt x="140074" y="24423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" name="Graphic 2" descr="Castle scene">
              <a:extLst>
                <a:ext uri="{FF2B5EF4-FFF2-40B4-BE49-F238E27FC236}">
                  <a16:creationId xmlns:a16="http://schemas.microsoft.com/office/drawing/2014/main" id="{C83F5EF4-310F-4620-8B27-08277D3E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7949" y="2091736"/>
              <a:ext cx="1144769" cy="1144769"/>
            </a:xfrm>
            <a:prstGeom prst="rect">
              <a:avLst/>
            </a:prstGeom>
          </p:spPr>
        </p:pic>
        <p:pic>
          <p:nvPicPr>
            <p:cNvPr id="449" name="Graphic 448" descr="Confused person">
              <a:extLst>
                <a:ext uri="{FF2B5EF4-FFF2-40B4-BE49-F238E27FC236}">
                  <a16:creationId xmlns:a16="http://schemas.microsoft.com/office/drawing/2014/main" id="{FBBE1D50-C44C-4FF4-B5A9-A3CA5C0C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094" y="2936164"/>
              <a:ext cx="914400" cy="914400"/>
            </a:xfrm>
            <a:prstGeom prst="rect">
              <a:avLst/>
            </a:prstGeom>
          </p:spPr>
        </p:pic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A851E128-3F02-498E-8C57-5009C10C206F}"/>
              </a:ext>
            </a:extLst>
          </p:cNvPr>
          <p:cNvSpPr txBox="1"/>
          <p:nvPr/>
        </p:nvSpPr>
        <p:spPr>
          <a:xfrm>
            <a:off x="180622" y="415889"/>
            <a:ext cx="305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(Locally optimal)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3615-441F-4D29-A2E6-6E6BBE7F910C}"/>
              </a:ext>
            </a:extLst>
          </p:cNvPr>
          <p:cNvSpPr txBox="1"/>
          <p:nvPr/>
        </p:nvSpPr>
        <p:spPr>
          <a:xfrm>
            <a:off x="5378818" y="415889"/>
            <a:ext cx="34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(Global optimal)</a:t>
            </a:r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373BBF6B-3375-4F25-B1C5-68A9BCE52161}"/>
              </a:ext>
            </a:extLst>
          </p:cNvPr>
          <p:cNvCxnSpPr>
            <a:cxnSpLocks/>
            <a:stCxn id="450" idx="3"/>
            <a:endCxn id="37" idx="1"/>
          </p:cNvCxnSpPr>
          <p:nvPr/>
        </p:nvCxnSpPr>
        <p:spPr>
          <a:xfrm>
            <a:off x="3239998" y="877554"/>
            <a:ext cx="213882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ACAF9755-DF53-4F5B-A525-C54EBCF7B354}"/>
              </a:ext>
            </a:extLst>
          </p:cNvPr>
          <p:cNvSpPr txBox="1"/>
          <p:nvPr/>
        </p:nvSpPr>
        <p:spPr>
          <a:xfrm>
            <a:off x="3913387" y="477444"/>
            <a:ext cx="131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 </a:t>
            </a:r>
            <a:r>
              <a:rPr lang="en-US" sz="2000" dirty="0" err="1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vọng</a:t>
            </a:r>
            <a:endParaRPr lang="en-US" sz="2000" dirty="0">
              <a:solidFill>
                <a:srgbClr val="DC2F0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  <p:bldP spid="37" grpId="0"/>
      <p:bldP spid="4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CF932AD-C9F6-4943-B96A-DA23341A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46" y="537491"/>
            <a:ext cx="5576477" cy="3345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0B505-63AC-400A-BFC0-01725DA40071}"/>
              </a:ext>
            </a:extLst>
          </p:cNvPr>
          <p:cNvSpPr txBox="1"/>
          <p:nvPr/>
        </p:nvSpPr>
        <p:spPr>
          <a:xfrm>
            <a:off x="225777" y="1316425"/>
            <a:ext cx="314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node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lá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Đường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đi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3300CCDC-B9CE-45BB-8133-A4C1E788B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77" y="537491"/>
            <a:ext cx="778934" cy="77893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4F6EE21-ECDA-45A7-AA32-B1E1BA6B1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46" y="537492"/>
            <a:ext cx="5576477" cy="3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CEEDECFE-7C70-4CB5-B9CD-19A73537A090}"/>
              </a:ext>
            </a:extLst>
          </p:cNvPr>
          <p:cNvSpPr/>
          <p:nvPr/>
        </p:nvSpPr>
        <p:spPr>
          <a:xfrm>
            <a:off x="3856919" y="1666441"/>
            <a:ext cx="1430162" cy="1346034"/>
          </a:xfrm>
          <a:prstGeom prst="pentagon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1E259E-2C59-4CA5-A3C7-04EAE1E91E3A}"/>
              </a:ext>
            </a:extLst>
          </p:cNvPr>
          <p:cNvSpPr/>
          <p:nvPr/>
        </p:nvSpPr>
        <p:spPr>
          <a:xfrm>
            <a:off x="2195688" y="1386416"/>
            <a:ext cx="1086393" cy="1086393"/>
          </a:xfrm>
          <a:prstGeom prst="ellipse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8A59E9-48B8-45F4-A656-3CE17C825211}"/>
              </a:ext>
            </a:extLst>
          </p:cNvPr>
          <p:cNvSpPr/>
          <p:nvPr/>
        </p:nvSpPr>
        <p:spPr>
          <a:xfrm>
            <a:off x="2836555" y="3303822"/>
            <a:ext cx="1061157" cy="1061157"/>
          </a:xfrm>
          <a:prstGeom prst="ellipse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4857AB-9DF4-45C2-A207-B1B234559649}"/>
              </a:ext>
            </a:extLst>
          </p:cNvPr>
          <p:cNvSpPr/>
          <p:nvPr/>
        </p:nvSpPr>
        <p:spPr>
          <a:xfrm>
            <a:off x="4041421" y="75139"/>
            <a:ext cx="1061157" cy="1061157"/>
          </a:xfrm>
          <a:prstGeom prst="ellipse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76CDCB-7FC5-4185-B3FC-7F17EAF78EE1}"/>
              </a:ext>
            </a:extLst>
          </p:cNvPr>
          <p:cNvSpPr/>
          <p:nvPr/>
        </p:nvSpPr>
        <p:spPr>
          <a:xfrm>
            <a:off x="5287081" y="3334619"/>
            <a:ext cx="1061157" cy="1061157"/>
          </a:xfrm>
          <a:prstGeom prst="ellipse">
            <a:avLst/>
          </a:prstGeom>
          <a:noFill/>
          <a:ln>
            <a:solidFill>
              <a:srgbClr val="E9C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3A5B73-11CF-4E21-B5F3-A290F241D66C}"/>
              </a:ext>
            </a:extLst>
          </p:cNvPr>
          <p:cNvSpPr/>
          <p:nvPr/>
        </p:nvSpPr>
        <p:spPr>
          <a:xfrm>
            <a:off x="5861919" y="1386416"/>
            <a:ext cx="1061157" cy="1061157"/>
          </a:xfrm>
          <a:prstGeom prst="ellipse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670FA88-83A4-4BD2-B989-030B7CC298E4}"/>
              </a:ext>
            </a:extLst>
          </p:cNvPr>
          <p:cNvSpPr/>
          <p:nvPr/>
        </p:nvSpPr>
        <p:spPr>
          <a:xfrm>
            <a:off x="136140" y="1893317"/>
            <a:ext cx="1795376" cy="500240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Huffman Coding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976861D-C32A-4C83-B68E-66124371D568}"/>
              </a:ext>
            </a:extLst>
          </p:cNvPr>
          <p:cNvSpPr/>
          <p:nvPr/>
        </p:nvSpPr>
        <p:spPr>
          <a:xfrm>
            <a:off x="42386" y="2548390"/>
            <a:ext cx="1851378" cy="58013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Selection, Job Sequencing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CDCA377-910E-4422-AB33-A6179EFC831B}"/>
              </a:ext>
            </a:extLst>
          </p:cNvPr>
          <p:cNvSpPr/>
          <p:nvPr/>
        </p:nvSpPr>
        <p:spPr>
          <a:xfrm>
            <a:off x="7248239" y="1910579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Dijkstra’s Shortest Path</a:t>
            </a: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7CDD841-27C7-48F5-AEBF-864501EBD785}"/>
              </a:ext>
            </a:extLst>
          </p:cNvPr>
          <p:cNvSpPr/>
          <p:nvPr/>
        </p:nvSpPr>
        <p:spPr>
          <a:xfrm>
            <a:off x="7179735" y="2571750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Kruskal’s  vs Prim’s MST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5FCEDF9-7875-4F89-B99B-1E05B25BAEFE}"/>
              </a:ext>
            </a:extLst>
          </p:cNvPr>
          <p:cNvSpPr/>
          <p:nvPr/>
        </p:nvSpPr>
        <p:spPr>
          <a:xfrm>
            <a:off x="5377392" y="442653"/>
            <a:ext cx="2218489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 (Dynamic Programing)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CACC50D2-901E-417C-8001-BDE584ED9C2E}"/>
              </a:ext>
            </a:extLst>
          </p:cNvPr>
          <p:cNvSpPr/>
          <p:nvPr/>
        </p:nvSpPr>
        <p:spPr>
          <a:xfrm>
            <a:off x="1816850" y="274484"/>
            <a:ext cx="1885069" cy="819701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 (nondeterministic polynomial)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1FCF0-E6BC-4F88-B43C-06EC0D46AE30}"/>
              </a:ext>
            </a:extLst>
          </p:cNvPr>
          <p:cNvCxnSpPr>
            <a:stCxn id="2" idx="0"/>
            <a:endCxn id="11" idx="4"/>
          </p:cNvCxnSpPr>
          <p:nvPr/>
        </p:nvCxnSpPr>
        <p:spPr>
          <a:xfrm flipV="1">
            <a:off x="4572000" y="1136296"/>
            <a:ext cx="0" cy="53014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53F768-E3AA-4B4C-BACB-5D8905CF9125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flipH="1" flipV="1">
            <a:off x="3282081" y="1929613"/>
            <a:ext cx="574840" cy="250966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E2625C-0CF9-4D4F-B0D2-75D006EDD1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287081" y="1916995"/>
            <a:ext cx="574838" cy="26358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8AAB9C-6736-4BF0-A808-FAE2A381E4A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999662" y="3001222"/>
            <a:ext cx="442822" cy="488800"/>
          </a:xfrm>
          <a:prstGeom prst="line">
            <a:avLst/>
          </a:prstGeom>
          <a:ln w="3810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B43AC-9C38-493F-B8F8-B9D3C4D3D6BC}"/>
              </a:ext>
            </a:extLst>
          </p:cNvPr>
          <p:cNvCxnSpPr>
            <a:cxnSpLocks/>
            <a:stCxn id="9" idx="7"/>
            <a:endCxn id="2" idx="2"/>
          </p:cNvCxnSpPr>
          <p:nvPr/>
        </p:nvCxnSpPr>
        <p:spPr>
          <a:xfrm flipV="1">
            <a:off x="3742309" y="3012472"/>
            <a:ext cx="387748" cy="446753"/>
          </a:xfrm>
          <a:prstGeom prst="line">
            <a:avLst/>
          </a:prstGeom>
          <a:ln w="38100">
            <a:solidFill>
              <a:srgbClr val="F4A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4C8D9-8156-4B54-B97D-FB865C2C1BF4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1931516" y="1929613"/>
            <a:ext cx="264172" cy="213824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310796-DD47-405E-A0C3-6381790875A7}"/>
              </a:ext>
            </a:extLst>
          </p:cNvPr>
          <p:cNvCxnSpPr>
            <a:cxnSpLocks/>
            <a:stCxn id="3" idx="2"/>
            <a:endCxn id="16" idx="3"/>
          </p:cNvCxnSpPr>
          <p:nvPr/>
        </p:nvCxnSpPr>
        <p:spPr>
          <a:xfrm flipH="1">
            <a:off x="1893764" y="1929613"/>
            <a:ext cx="301924" cy="908843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035B78-3C9F-4607-AE28-6C80F767F241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 flipV="1">
            <a:off x="6923076" y="1916995"/>
            <a:ext cx="325163" cy="24370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5C445-75F5-4B44-B8BC-9692C51AA372}"/>
              </a:ext>
            </a:extLst>
          </p:cNvPr>
          <p:cNvCxnSpPr>
            <a:cxnSpLocks/>
            <a:stCxn id="19" idx="1"/>
            <a:endCxn id="14" idx="6"/>
          </p:cNvCxnSpPr>
          <p:nvPr/>
        </p:nvCxnSpPr>
        <p:spPr>
          <a:xfrm flipH="1" flipV="1">
            <a:off x="6923076" y="1916995"/>
            <a:ext cx="256659" cy="904875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89CF10-BEF9-4D10-B60C-48FECD869EFE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flipH="1">
            <a:off x="3701919" y="605718"/>
            <a:ext cx="339502" cy="78617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C5CC55-1CF8-4D10-95D6-176837825CA1}"/>
              </a:ext>
            </a:extLst>
          </p:cNvPr>
          <p:cNvCxnSpPr>
            <a:cxnSpLocks/>
            <a:stCxn id="21" idx="1"/>
            <a:endCxn id="11" idx="6"/>
          </p:cNvCxnSpPr>
          <p:nvPr/>
        </p:nvCxnSpPr>
        <p:spPr>
          <a:xfrm flipH="1" flipV="1">
            <a:off x="5102578" y="605718"/>
            <a:ext cx="274814" cy="8705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9E64B6E9-28AC-4252-94DF-80B58E98F4B1}"/>
              </a:ext>
            </a:extLst>
          </p:cNvPr>
          <p:cNvSpPr/>
          <p:nvPr/>
        </p:nvSpPr>
        <p:spPr>
          <a:xfrm>
            <a:off x="7747621" y="17233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</p:txBody>
      </p:sp>
      <p:sp>
        <p:nvSpPr>
          <p:cNvPr id="69" name="Flowchart: Terminator 68">
            <a:extLst>
              <a:ext uri="{FF2B5EF4-FFF2-40B4-BE49-F238E27FC236}">
                <a16:creationId xmlns:a16="http://schemas.microsoft.com/office/drawing/2014/main" id="{9AEEDFF3-F944-4648-970C-0716B395D05F}"/>
              </a:ext>
            </a:extLst>
          </p:cNvPr>
          <p:cNvSpPr/>
          <p:nvPr/>
        </p:nvSpPr>
        <p:spPr>
          <a:xfrm>
            <a:off x="7747621" y="90112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cover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A7247C-DF66-408C-91D9-8D15BB05466E}"/>
              </a:ext>
            </a:extLst>
          </p:cNvPr>
          <p:cNvCxnSpPr>
            <a:cxnSpLocks/>
            <a:stCxn id="53" idx="1"/>
            <a:endCxn id="21" idx="3"/>
          </p:cNvCxnSpPr>
          <p:nvPr/>
        </p:nvCxnSpPr>
        <p:spPr>
          <a:xfrm flipH="1">
            <a:off x="7595881" y="422458"/>
            <a:ext cx="151740" cy="27031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5B5BC48-FB60-4BBC-B4A0-9D4264DF4027}"/>
              </a:ext>
            </a:extLst>
          </p:cNvPr>
          <p:cNvCxnSpPr>
            <a:cxnSpLocks/>
            <a:stCxn id="69" idx="1"/>
            <a:endCxn id="21" idx="3"/>
          </p:cNvCxnSpPr>
          <p:nvPr/>
        </p:nvCxnSpPr>
        <p:spPr>
          <a:xfrm flipH="1" flipV="1">
            <a:off x="7595881" y="692773"/>
            <a:ext cx="151740" cy="45847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Terminator 75">
            <a:extLst>
              <a:ext uri="{FF2B5EF4-FFF2-40B4-BE49-F238E27FC236}">
                <a16:creationId xmlns:a16="http://schemas.microsoft.com/office/drawing/2014/main" id="{3087E956-7D69-4D0F-8FC9-455DFC724E85}"/>
              </a:ext>
            </a:extLst>
          </p:cNvPr>
          <p:cNvSpPr/>
          <p:nvPr/>
        </p:nvSpPr>
        <p:spPr>
          <a:xfrm>
            <a:off x="42830" y="274485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Fractional Knapsack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39845A27-FDB1-4A62-80D4-4144A0699064}"/>
              </a:ext>
            </a:extLst>
          </p:cNvPr>
          <p:cNvSpPr/>
          <p:nvPr/>
        </p:nvSpPr>
        <p:spPr>
          <a:xfrm>
            <a:off x="59027" y="1018786"/>
            <a:ext cx="1606084" cy="53014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25EF26-B4E3-4B1C-B6E5-7C904C9DBB08}"/>
              </a:ext>
            </a:extLst>
          </p:cNvPr>
          <p:cNvCxnSpPr>
            <a:cxnSpLocks/>
            <a:stCxn id="22" idx="1"/>
            <a:endCxn id="76" idx="3"/>
          </p:cNvCxnSpPr>
          <p:nvPr/>
        </p:nvCxnSpPr>
        <p:spPr>
          <a:xfrm flipH="1" flipV="1">
            <a:off x="1354104" y="524605"/>
            <a:ext cx="462746" cy="159730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24DDF8-8C14-4E52-BF99-AB2603DB21E0}"/>
              </a:ext>
            </a:extLst>
          </p:cNvPr>
          <p:cNvCxnSpPr>
            <a:cxnSpLocks/>
            <a:stCxn id="22" idx="1"/>
            <a:endCxn id="79" idx="3"/>
          </p:cNvCxnSpPr>
          <p:nvPr/>
        </p:nvCxnSpPr>
        <p:spPr>
          <a:xfrm flipH="1">
            <a:off x="1665111" y="684335"/>
            <a:ext cx="151739" cy="599524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53" grpId="0" animBg="1"/>
      <p:bldP spid="69" grpId="0" animBg="1"/>
      <p:bldP spid="76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CẤU TRÚC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51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51DE3D-8EFB-42E9-ACF6-0E1038A18BA9}"/>
              </a:ext>
            </a:extLst>
          </p:cNvPr>
          <p:cNvGrpSpPr/>
          <p:nvPr/>
        </p:nvGrpSpPr>
        <p:grpSpPr>
          <a:xfrm>
            <a:off x="642060" y="1085410"/>
            <a:ext cx="2953595" cy="2385557"/>
            <a:chOff x="642060" y="1085410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642060" y="1085410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1341761" y="1678023"/>
              <a:ext cx="1885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7A657-C5BB-484B-A966-6C5C603D4B4B}"/>
              </a:ext>
            </a:extLst>
          </p:cNvPr>
          <p:cNvGrpSpPr/>
          <p:nvPr/>
        </p:nvGrpSpPr>
        <p:grpSpPr>
          <a:xfrm>
            <a:off x="5597163" y="1115676"/>
            <a:ext cx="2924466" cy="2509687"/>
            <a:chOff x="5597163" y="1115676"/>
            <a:chExt cx="2924466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5597163" y="1115676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984438" y="2094696"/>
              <a:ext cx="21499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8648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1177</Words>
  <Application>Microsoft Office PowerPoint</Application>
  <PresentationFormat>On-screen Show (16:9)</PresentationFormat>
  <Paragraphs>215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Consolas</vt:lpstr>
      <vt:lpstr>Arial</vt:lpstr>
      <vt:lpstr>Cambria Math</vt:lpstr>
      <vt:lpstr>Calibri</vt:lpstr>
      <vt:lpstr>Source Sans Pro</vt:lpstr>
      <vt:lpstr>Oswald</vt:lpstr>
      <vt:lpstr>Wingdings</vt:lpstr>
      <vt:lpstr>Quince template</vt:lpstr>
      <vt:lpstr>PowerPoint Presentation</vt:lpstr>
      <vt:lpstr>PowerPoint Presentation</vt:lpstr>
      <vt:lpstr>GREEDY ALGORITHMS</vt:lpstr>
      <vt:lpstr>KHÁI NIỆM</vt:lpstr>
      <vt:lpstr>PowerPoint Presentation</vt:lpstr>
      <vt:lpstr>PowerPoint Presentation</vt:lpstr>
      <vt:lpstr>PowerPoint Presentation</vt:lpstr>
      <vt:lpstr>CẤU TRÚC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ƯU ĐIỂM và HẠN CHẾ</vt:lpstr>
      <vt:lpstr>PowerPoint Presentation</vt:lpstr>
      <vt:lpstr>PowerPoint Presentation</vt:lpstr>
      <vt:lpstr>PowerPoint Presentation</vt:lpstr>
      <vt:lpstr>NHẬN DẠNG BÀI TOÁN</vt:lpstr>
      <vt:lpstr>PowerPoint Presentation</vt:lpstr>
      <vt:lpstr>PowerPoint Presentation</vt:lpstr>
      <vt:lpstr>ĐỘ PHỨC TẠP</vt:lpstr>
      <vt:lpstr>VÍ DỤ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tin nhóm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THgIS IS YOUR PRESENTATION TITLE</dc:title>
  <dc:creator>Truong Tan</dc:creator>
  <cp:lastModifiedBy>Trương Thế Tấn</cp:lastModifiedBy>
  <cp:revision>97</cp:revision>
  <dcterms:modified xsi:type="dcterms:W3CDTF">2021-03-31T03:48:29Z</dcterms:modified>
</cp:coreProperties>
</file>